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43"/>
  </p:notesMasterIdLst>
  <p:sldIdLst>
    <p:sldId id="256" r:id="rId2"/>
    <p:sldId id="374" r:id="rId3"/>
    <p:sldId id="364" r:id="rId4"/>
    <p:sldId id="363" r:id="rId5"/>
    <p:sldId id="470" r:id="rId6"/>
    <p:sldId id="471" r:id="rId7"/>
    <p:sldId id="510" r:id="rId8"/>
    <p:sldId id="472" r:id="rId9"/>
    <p:sldId id="477" r:id="rId10"/>
    <p:sldId id="478" r:id="rId11"/>
    <p:sldId id="473" r:id="rId12"/>
    <p:sldId id="474" r:id="rId13"/>
    <p:sldId id="475" r:id="rId14"/>
    <p:sldId id="476" r:id="rId15"/>
    <p:sldId id="479" r:id="rId16"/>
    <p:sldId id="480" r:id="rId17"/>
    <p:sldId id="485" r:id="rId18"/>
    <p:sldId id="481" r:id="rId19"/>
    <p:sldId id="482" r:id="rId20"/>
    <p:sldId id="483" r:id="rId21"/>
    <p:sldId id="486" r:id="rId22"/>
    <p:sldId id="487" r:id="rId23"/>
    <p:sldId id="488" r:id="rId24"/>
    <p:sldId id="484" r:id="rId25"/>
    <p:sldId id="503" r:id="rId26"/>
    <p:sldId id="504" r:id="rId27"/>
    <p:sldId id="505" r:id="rId28"/>
    <p:sldId id="491" r:id="rId29"/>
    <p:sldId id="492" r:id="rId30"/>
    <p:sldId id="493" r:id="rId31"/>
    <p:sldId id="494" r:id="rId32"/>
    <p:sldId id="495" r:id="rId33"/>
    <p:sldId id="496" r:id="rId34"/>
    <p:sldId id="497" r:id="rId35"/>
    <p:sldId id="506" r:id="rId36"/>
    <p:sldId id="507" r:id="rId37"/>
    <p:sldId id="498" r:id="rId38"/>
    <p:sldId id="499" r:id="rId39"/>
    <p:sldId id="500" r:id="rId40"/>
    <p:sldId id="509" r:id="rId41"/>
    <p:sldId id="348" r:id="rId42"/>
  </p:sldIdLst>
  <p:sldSz cx="9144000" cy="5143500" type="screen16x9"/>
  <p:notesSz cx="6858000" cy="9144000"/>
  <p:embeddedFontLst>
    <p:embeddedFont>
      <p:font typeface="Karla Regular" panose="020B0604020202020204" charset="0"/>
      <p:bold r:id="rId44"/>
      <p:boldItalic r:id="rId45"/>
    </p:embeddedFont>
    <p:embeddedFont>
      <p:font typeface="Montserrat" panose="00000500000000000000" pitchFamily="2" charset="0"/>
      <p:regular r:id="rId46"/>
      <p:bold r:id="rId47"/>
      <p:italic r:id="rId48"/>
      <p:boldItalic r:id="rId49"/>
    </p:embeddedFont>
    <p:embeddedFont>
      <p:font typeface="Roboto" panose="02000000000000000000" pitchFamily="2" charset="0"/>
      <p:regular r:id="rId50"/>
      <p:bold r:id="rId51"/>
      <p:italic r:id="rId52"/>
      <p:boldItalic r:id="rId53"/>
    </p:embeddedFont>
    <p:embeddedFont>
      <p:font typeface="Nunito" panose="020B060402020202020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C7D1900-AC4F-4A15-BEC6-FC9A572E3F83}">
  <a:tblStyle styleId="{7C7D1900-AC4F-4A15-BEC6-FC9A572E3F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472" autoAdjust="0"/>
  </p:normalViewPr>
  <p:slideViewPr>
    <p:cSldViewPr snapToGrid="0">
      <p:cViewPr varScale="1">
        <p:scale>
          <a:sx n="109" d="100"/>
          <a:sy n="109" d="100"/>
        </p:scale>
        <p:origin x="86" y="91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3" name="Google Shape;2203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4583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399960" y="826618"/>
            <a:ext cx="4287930" cy="3642388"/>
            <a:chOff x="4611450" y="3151300"/>
            <a:chExt cx="667725" cy="567200"/>
          </a:xfrm>
        </p:grpSpPr>
        <p:sp>
          <p:nvSpPr>
            <p:cNvPr id="10" name="Google Shape;10;p2"/>
            <p:cNvSpPr/>
            <p:nvPr/>
          </p:nvSpPr>
          <p:spPr>
            <a:xfrm>
              <a:off x="47032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1" y="1"/>
                  </a:moveTo>
                  <a:lnTo>
                    <a:pt x="1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47842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8642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9453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0263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10735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1883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611450" y="363355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611450" y="35525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611450" y="34715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611450" y="339047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611450" y="33104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611450" y="32294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3080750" y="1003821"/>
            <a:ext cx="5781900" cy="261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ubTitle" idx="1"/>
          </p:nvPr>
        </p:nvSpPr>
        <p:spPr>
          <a:xfrm>
            <a:off x="3080750" y="3610150"/>
            <a:ext cx="1591200" cy="47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25" name="Google Shape;25;p2"/>
          <p:cNvGrpSpPr/>
          <p:nvPr/>
        </p:nvGrpSpPr>
        <p:grpSpPr>
          <a:xfrm flipH="1">
            <a:off x="7641120" y="4577926"/>
            <a:ext cx="1051274" cy="787312"/>
            <a:chOff x="3585475" y="1537675"/>
            <a:chExt cx="649175" cy="486175"/>
          </a:xfrm>
        </p:grpSpPr>
        <p:sp>
          <p:nvSpPr>
            <p:cNvPr id="26" name="Google Shape;26;p2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/>
          <p:nvPr/>
        </p:nvSpPr>
        <p:spPr>
          <a:xfrm flipH="1">
            <a:off x="7937525" y="1510200"/>
            <a:ext cx="786451" cy="787280"/>
          </a:xfrm>
          <a:custGeom>
            <a:avLst/>
            <a:gdLst/>
            <a:ahLst/>
            <a:cxnLst/>
            <a:rect l="l" t="t" r="r" b="b"/>
            <a:pathLst>
              <a:path w="36979" h="37018" extrusionOk="0">
                <a:moveTo>
                  <a:pt x="18509" y="1"/>
                </a:moveTo>
                <a:lnTo>
                  <a:pt x="17533" y="40"/>
                </a:lnTo>
                <a:lnTo>
                  <a:pt x="16595" y="118"/>
                </a:lnTo>
                <a:lnTo>
                  <a:pt x="15697" y="235"/>
                </a:lnTo>
                <a:lnTo>
                  <a:pt x="14760" y="391"/>
                </a:lnTo>
                <a:lnTo>
                  <a:pt x="13862" y="586"/>
                </a:lnTo>
                <a:lnTo>
                  <a:pt x="13003" y="860"/>
                </a:lnTo>
                <a:lnTo>
                  <a:pt x="12144" y="1133"/>
                </a:lnTo>
                <a:lnTo>
                  <a:pt x="11285" y="1484"/>
                </a:lnTo>
                <a:lnTo>
                  <a:pt x="10465" y="1836"/>
                </a:lnTo>
                <a:lnTo>
                  <a:pt x="9684" y="2265"/>
                </a:lnTo>
                <a:lnTo>
                  <a:pt x="8903" y="2695"/>
                </a:lnTo>
                <a:lnTo>
                  <a:pt x="8161" y="3163"/>
                </a:lnTo>
                <a:lnTo>
                  <a:pt x="7419" y="3671"/>
                </a:lnTo>
                <a:lnTo>
                  <a:pt x="6755" y="4257"/>
                </a:lnTo>
                <a:lnTo>
                  <a:pt x="6053" y="4803"/>
                </a:lnTo>
                <a:lnTo>
                  <a:pt x="5428" y="5428"/>
                </a:lnTo>
                <a:lnTo>
                  <a:pt x="4803" y="6092"/>
                </a:lnTo>
                <a:lnTo>
                  <a:pt x="4217" y="6756"/>
                </a:lnTo>
                <a:lnTo>
                  <a:pt x="3671" y="7459"/>
                </a:lnTo>
                <a:lnTo>
                  <a:pt x="3163" y="8162"/>
                </a:lnTo>
                <a:lnTo>
                  <a:pt x="2695" y="8903"/>
                </a:lnTo>
                <a:lnTo>
                  <a:pt x="2226" y="9684"/>
                </a:lnTo>
                <a:lnTo>
                  <a:pt x="1836" y="10504"/>
                </a:lnTo>
                <a:lnTo>
                  <a:pt x="1445" y="11324"/>
                </a:lnTo>
                <a:lnTo>
                  <a:pt x="1133" y="12144"/>
                </a:lnTo>
                <a:lnTo>
                  <a:pt x="820" y="13003"/>
                </a:lnTo>
                <a:lnTo>
                  <a:pt x="586" y="13901"/>
                </a:lnTo>
                <a:lnTo>
                  <a:pt x="391" y="14800"/>
                </a:lnTo>
                <a:lnTo>
                  <a:pt x="235" y="15698"/>
                </a:lnTo>
                <a:lnTo>
                  <a:pt x="117" y="16635"/>
                </a:lnTo>
                <a:lnTo>
                  <a:pt x="39" y="17572"/>
                </a:lnTo>
                <a:lnTo>
                  <a:pt x="0" y="18509"/>
                </a:lnTo>
                <a:lnTo>
                  <a:pt x="39" y="19446"/>
                </a:lnTo>
                <a:lnTo>
                  <a:pt x="117" y="20383"/>
                </a:lnTo>
                <a:lnTo>
                  <a:pt x="235" y="21320"/>
                </a:lnTo>
                <a:lnTo>
                  <a:pt x="391" y="22219"/>
                </a:lnTo>
                <a:lnTo>
                  <a:pt x="586" y="23117"/>
                </a:lnTo>
                <a:lnTo>
                  <a:pt x="820" y="24015"/>
                </a:lnTo>
                <a:lnTo>
                  <a:pt x="1133" y="24874"/>
                </a:lnTo>
                <a:lnTo>
                  <a:pt x="1445" y="25694"/>
                </a:lnTo>
                <a:lnTo>
                  <a:pt x="1836" y="26514"/>
                </a:lnTo>
                <a:lnTo>
                  <a:pt x="2226" y="27334"/>
                </a:lnTo>
                <a:lnTo>
                  <a:pt x="2695" y="28115"/>
                </a:lnTo>
                <a:lnTo>
                  <a:pt x="3163" y="28857"/>
                </a:lnTo>
                <a:lnTo>
                  <a:pt x="3671" y="29559"/>
                </a:lnTo>
                <a:lnTo>
                  <a:pt x="4217" y="30262"/>
                </a:lnTo>
                <a:lnTo>
                  <a:pt x="4803" y="30926"/>
                </a:lnTo>
                <a:lnTo>
                  <a:pt x="5428" y="31590"/>
                </a:lnTo>
                <a:lnTo>
                  <a:pt x="6053" y="32215"/>
                </a:lnTo>
                <a:lnTo>
                  <a:pt x="6755" y="32761"/>
                </a:lnTo>
                <a:lnTo>
                  <a:pt x="7419" y="33347"/>
                </a:lnTo>
                <a:lnTo>
                  <a:pt x="8161" y="33855"/>
                </a:lnTo>
                <a:lnTo>
                  <a:pt x="8903" y="34323"/>
                </a:lnTo>
                <a:lnTo>
                  <a:pt x="9684" y="34753"/>
                </a:lnTo>
                <a:lnTo>
                  <a:pt x="10465" y="35182"/>
                </a:lnTo>
                <a:lnTo>
                  <a:pt x="11285" y="35534"/>
                </a:lnTo>
                <a:lnTo>
                  <a:pt x="12144" y="35885"/>
                </a:lnTo>
                <a:lnTo>
                  <a:pt x="13003" y="36158"/>
                </a:lnTo>
                <a:lnTo>
                  <a:pt x="13862" y="36432"/>
                </a:lnTo>
                <a:lnTo>
                  <a:pt x="14760" y="36627"/>
                </a:lnTo>
                <a:lnTo>
                  <a:pt x="15697" y="36783"/>
                </a:lnTo>
                <a:lnTo>
                  <a:pt x="16595" y="36900"/>
                </a:lnTo>
                <a:lnTo>
                  <a:pt x="17533" y="36978"/>
                </a:lnTo>
                <a:lnTo>
                  <a:pt x="18509" y="37018"/>
                </a:lnTo>
                <a:lnTo>
                  <a:pt x="19446" y="36978"/>
                </a:lnTo>
                <a:lnTo>
                  <a:pt x="20383" y="36900"/>
                </a:lnTo>
                <a:lnTo>
                  <a:pt x="21320" y="36783"/>
                </a:lnTo>
                <a:lnTo>
                  <a:pt x="22218" y="36627"/>
                </a:lnTo>
                <a:lnTo>
                  <a:pt x="23116" y="36432"/>
                </a:lnTo>
                <a:lnTo>
                  <a:pt x="24015" y="36158"/>
                </a:lnTo>
                <a:lnTo>
                  <a:pt x="24874" y="35885"/>
                </a:lnTo>
                <a:lnTo>
                  <a:pt x="25694" y="35534"/>
                </a:lnTo>
                <a:lnTo>
                  <a:pt x="26514" y="35182"/>
                </a:lnTo>
                <a:lnTo>
                  <a:pt x="27334" y="34753"/>
                </a:lnTo>
                <a:lnTo>
                  <a:pt x="28075" y="34323"/>
                </a:lnTo>
                <a:lnTo>
                  <a:pt x="28856" y="33855"/>
                </a:lnTo>
                <a:lnTo>
                  <a:pt x="29559" y="33347"/>
                </a:lnTo>
                <a:lnTo>
                  <a:pt x="30262" y="32761"/>
                </a:lnTo>
                <a:lnTo>
                  <a:pt x="30926" y="32215"/>
                </a:lnTo>
                <a:lnTo>
                  <a:pt x="31590" y="31590"/>
                </a:lnTo>
                <a:lnTo>
                  <a:pt x="32175" y="30926"/>
                </a:lnTo>
                <a:lnTo>
                  <a:pt x="32761" y="30262"/>
                </a:lnTo>
                <a:lnTo>
                  <a:pt x="33308" y="29559"/>
                </a:lnTo>
                <a:lnTo>
                  <a:pt x="33855" y="28857"/>
                </a:lnTo>
                <a:lnTo>
                  <a:pt x="34323" y="28115"/>
                </a:lnTo>
                <a:lnTo>
                  <a:pt x="34753" y="27334"/>
                </a:lnTo>
                <a:lnTo>
                  <a:pt x="35182" y="26514"/>
                </a:lnTo>
                <a:lnTo>
                  <a:pt x="35534" y="25694"/>
                </a:lnTo>
                <a:lnTo>
                  <a:pt x="35885" y="24874"/>
                </a:lnTo>
                <a:lnTo>
                  <a:pt x="36158" y="24015"/>
                </a:lnTo>
                <a:lnTo>
                  <a:pt x="36432" y="23117"/>
                </a:lnTo>
                <a:lnTo>
                  <a:pt x="36627" y="22219"/>
                </a:lnTo>
                <a:lnTo>
                  <a:pt x="36783" y="21320"/>
                </a:lnTo>
                <a:lnTo>
                  <a:pt x="36900" y="20383"/>
                </a:lnTo>
                <a:lnTo>
                  <a:pt x="36978" y="19446"/>
                </a:lnTo>
                <a:lnTo>
                  <a:pt x="36978" y="18509"/>
                </a:lnTo>
                <a:lnTo>
                  <a:pt x="36978" y="17572"/>
                </a:lnTo>
                <a:lnTo>
                  <a:pt x="36900" y="16635"/>
                </a:lnTo>
                <a:lnTo>
                  <a:pt x="36783" y="15698"/>
                </a:lnTo>
                <a:lnTo>
                  <a:pt x="36627" y="14800"/>
                </a:lnTo>
                <a:lnTo>
                  <a:pt x="36432" y="13901"/>
                </a:lnTo>
                <a:lnTo>
                  <a:pt x="36158" y="13003"/>
                </a:lnTo>
                <a:lnTo>
                  <a:pt x="35885" y="12144"/>
                </a:lnTo>
                <a:lnTo>
                  <a:pt x="35534" y="11324"/>
                </a:lnTo>
                <a:lnTo>
                  <a:pt x="35182" y="10504"/>
                </a:lnTo>
                <a:lnTo>
                  <a:pt x="34753" y="9684"/>
                </a:lnTo>
                <a:lnTo>
                  <a:pt x="34323" y="8903"/>
                </a:lnTo>
                <a:lnTo>
                  <a:pt x="33855" y="8162"/>
                </a:lnTo>
                <a:lnTo>
                  <a:pt x="33308" y="7459"/>
                </a:lnTo>
                <a:lnTo>
                  <a:pt x="32761" y="6756"/>
                </a:lnTo>
                <a:lnTo>
                  <a:pt x="32175" y="6092"/>
                </a:lnTo>
                <a:lnTo>
                  <a:pt x="31590" y="5428"/>
                </a:lnTo>
                <a:lnTo>
                  <a:pt x="30926" y="4803"/>
                </a:lnTo>
                <a:lnTo>
                  <a:pt x="30262" y="4257"/>
                </a:lnTo>
                <a:lnTo>
                  <a:pt x="29559" y="3671"/>
                </a:lnTo>
                <a:lnTo>
                  <a:pt x="28856" y="3163"/>
                </a:lnTo>
                <a:lnTo>
                  <a:pt x="28075" y="2695"/>
                </a:lnTo>
                <a:lnTo>
                  <a:pt x="27334" y="2265"/>
                </a:lnTo>
                <a:lnTo>
                  <a:pt x="26514" y="1836"/>
                </a:lnTo>
                <a:lnTo>
                  <a:pt x="25694" y="1484"/>
                </a:lnTo>
                <a:lnTo>
                  <a:pt x="24874" y="1133"/>
                </a:lnTo>
                <a:lnTo>
                  <a:pt x="24015" y="860"/>
                </a:lnTo>
                <a:lnTo>
                  <a:pt x="23116" y="586"/>
                </a:lnTo>
                <a:lnTo>
                  <a:pt x="22218" y="391"/>
                </a:lnTo>
                <a:lnTo>
                  <a:pt x="21320" y="235"/>
                </a:lnTo>
                <a:lnTo>
                  <a:pt x="20383" y="118"/>
                </a:lnTo>
                <a:lnTo>
                  <a:pt x="19446" y="40"/>
                </a:lnTo>
                <a:lnTo>
                  <a:pt x="18509" y="1"/>
                </a:lnTo>
                <a:close/>
              </a:path>
            </a:pathLst>
          </a:custGeom>
          <a:solidFill>
            <a:srgbClr val="FFB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 flipH="1">
            <a:off x="8256002" y="1510202"/>
            <a:ext cx="1785851" cy="1785884"/>
          </a:xfrm>
          <a:custGeom>
            <a:avLst/>
            <a:gdLst/>
            <a:ahLst/>
            <a:cxnLst/>
            <a:rect l="l" t="t" r="r" b="b"/>
            <a:pathLst>
              <a:path w="53730" h="53731" fill="none" extrusionOk="0">
                <a:moveTo>
                  <a:pt x="53730" y="26865"/>
                </a:moveTo>
                <a:lnTo>
                  <a:pt x="53730" y="26865"/>
                </a:lnTo>
                <a:lnTo>
                  <a:pt x="53691" y="28232"/>
                </a:lnTo>
                <a:lnTo>
                  <a:pt x="53613" y="29599"/>
                </a:lnTo>
                <a:lnTo>
                  <a:pt x="53418" y="30965"/>
                </a:lnTo>
                <a:lnTo>
                  <a:pt x="53183" y="32293"/>
                </a:lnTo>
                <a:lnTo>
                  <a:pt x="52910" y="33582"/>
                </a:lnTo>
                <a:lnTo>
                  <a:pt x="52520" y="34870"/>
                </a:lnTo>
                <a:lnTo>
                  <a:pt x="52129" y="36120"/>
                </a:lnTo>
                <a:lnTo>
                  <a:pt x="51621" y="37330"/>
                </a:lnTo>
                <a:lnTo>
                  <a:pt x="51075" y="38502"/>
                </a:lnTo>
                <a:lnTo>
                  <a:pt x="50489" y="39673"/>
                </a:lnTo>
                <a:lnTo>
                  <a:pt x="49864" y="40805"/>
                </a:lnTo>
                <a:lnTo>
                  <a:pt x="49161" y="41899"/>
                </a:lnTo>
                <a:lnTo>
                  <a:pt x="48420" y="42953"/>
                </a:lnTo>
                <a:lnTo>
                  <a:pt x="47600" y="43968"/>
                </a:lnTo>
                <a:lnTo>
                  <a:pt x="46780" y="44944"/>
                </a:lnTo>
                <a:lnTo>
                  <a:pt x="45881" y="45882"/>
                </a:lnTo>
                <a:lnTo>
                  <a:pt x="44944" y="46741"/>
                </a:lnTo>
                <a:lnTo>
                  <a:pt x="43968" y="47600"/>
                </a:lnTo>
                <a:lnTo>
                  <a:pt x="42953" y="48381"/>
                </a:lnTo>
                <a:lnTo>
                  <a:pt x="41899" y="49161"/>
                </a:lnTo>
                <a:lnTo>
                  <a:pt x="40805" y="49825"/>
                </a:lnTo>
                <a:lnTo>
                  <a:pt x="39673" y="50489"/>
                </a:lnTo>
                <a:lnTo>
                  <a:pt x="38501" y="51075"/>
                </a:lnTo>
                <a:lnTo>
                  <a:pt x="37330" y="51621"/>
                </a:lnTo>
                <a:lnTo>
                  <a:pt x="36120" y="52090"/>
                </a:lnTo>
                <a:lnTo>
                  <a:pt x="34870" y="52520"/>
                </a:lnTo>
                <a:lnTo>
                  <a:pt x="33581" y="52871"/>
                </a:lnTo>
                <a:lnTo>
                  <a:pt x="32293" y="53183"/>
                </a:lnTo>
                <a:lnTo>
                  <a:pt x="30965" y="53418"/>
                </a:lnTo>
                <a:lnTo>
                  <a:pt x="29638" y="53613"/>
                </a:lnTo>
                <a:lnTo>
                  <a:pt x="28271" y="53691"/>
                </a:lnTo>
                <a:lnTo>
                  <a:pt x="26865" y="53730"/>
                </a:lnTo>
                <a:lnTo>
                  <a:pt x="26865" y="53730"/>
                </a:lnTo>
                <a:lnTo>
                  <a:pt x="25499" y="53691"/>
                </a:lnTo>
                <a:lnTo>
                  <a:pt x="24132" y="53613"/>
                </a:lnTo>
                <a:lnTo>
                  <a:pt x="22765" y="53418"/>
                </a:lnTo>
                <a:lnTo>
                  <a:pt x="21477" y="53183"/>
                </a:lnTo>
                <a:lnTo>
                  <a:pt x="20149" y="52871"/>
                </a:lnTo>
                <a:lnTo>
                  <a:pt x="18900" y="52520"/>
                </a:lnTo>
                <a:lnTo>
                  <a:pt x="17650" y="52090"/>
                </a:lnTo>
                <a:lnTo>
                  <a:pt x="16401" y="51621"/>
                </a:lnTo>
                <a:lnTo>
                  <a:pt x="15229" y="51075"/>
                </a:lnTo>
                <a:lnTo>
                  <a:pt x="14058" y="50489"/>
                </a:lnTo>
                <a:lnTo>
                  <a:pt x="12925" y="49825"/>
                </a:lnTo>
                <a:lnTo>
                  <a:pt x="11832" y="49161"/>
                </a:lnTo>
                <a:lnTo>
                  <a:pt x="10778" y="48381"/>
                </a:lnTo>
                <a:lnTo>
                  <a:pt x="9762" y="47600"/>
                </a:lnTo>
                <a:lnTo>
                  <a:pt x="8825" y="46741"/>
                </a:lnTo>
                <a:lnTo>
                  <a:pt x="7888" y="45882"/>
                </a:lnTo>
                <a:lnTo>
                  <a:pt x="6990" y="44944"/>
                </a:lnTo>
                <a:lnTo>
                  <a:pt x="6131" y="43968"/>
                </a:lnTo>
                <a:lnTo>
                  <a:pt x="5350" y="42953"/>
                </a:lnTo>
                <a:lnTo>
                  <a:pt x="4608" y="41899"/>
                </a:lnTo>
                <a:lnTo>
                  <a:pt x="3905" y="40805"/>
                </a:lnTo>
                <a:lnTo>
                  <a:pt x="3242" y="39673"/>
                </a:lnTo>
                <a:lnTo>
                  <a:pt x="2656" y="38502"/>
                </a:lnTo>
                <a:lnTo>
                  <a:pt x="2109" y="37330"/>
                </a:lnTo>
                <a:lnTo>
                  <a:pt x="1641" y="36120"/>
                </a:lnTo>
                <a:lnTo>
                  <a:pt x="1211" y="34870"/>
                </a:lnTo>
                <a:lnTo>
                  <a:pt x="860" y="33582"/>
                </a:lnTo>
                <a:lnTo>
                  <a:pt x="547" y="32293"/>
                </a:lnTo>
                <a:lnTo>
                  <a:pt x="313" y="30965"/>
                </a:lnTo>
                <a:lnTo>
                  <a:pt x="157" y="29599"/>
                </a:lnTo>
                <a:lnTo>
                  <a:pt x="40" y="28232"/>
                </a:lnTo>
                <a:lnTo>
                  <a:pt x="1" y="26865"/>
                </a:lnTo>
                <a:lnTo>
                  <a:pt x="1" y="26865"/>
                </a:lnTo>
                <a:lnTo>
                  <a:pt x="40" y="25499"/>
                </a:lnTo>
                <a:lnTo>
                  <a:pt x="157" y="24132"/>
                </a:lnTo>
                <a:lnTo>
                  <a:pt x="313" y="22765"/>
                </a:lnTo>
                <a:lnTo>
                  <a:pt x="547" y="21438"/>
                </a:lnTo>
                <a:lnTo>
                  <a:pt x="860" y="20149"/>
                </a:lnTo>
                <a:lnTo>
                  <a:pt x="1211" y="18861"/>
                </a:lnTo>
                <a:lnTo>
                  <a:pt x="1641" y="17611"/>
                </a:lnTo>
                <a:lnTo>
                  <a:pt x="2109" y="16401"/>
                </a:lnTo>
                <a:lnTo>
                  <a:pt x="2656" y="15229"/>
                </a:lnTo>
                <a:lnTo>
                  <a:pt x="3242" y="14058"/>
                </a:lnTo>
                <a:lnTo>
                  <a:pt x="3905" y="12926"/>
                </a:lnTo>
                <a:lnTo>
                  <a:pt x="4608" y="11832"/>
                </a:lnTo>
                <a:lnTo>
                  <a:pt x="5350" y="10778"/>
                </a:lnTo>
                <a:lnTo>
                  <a:pt x="6131" y="9763"/>
                </a:lnTo>
                <a:lnTo>
                  <a:pt x="6990" y="8786"/>
                </a:lnTo>
                <a:lnTo>
                  <a:pt x="7888" y="7849"/>
                </a:lnTo>
                <a:lnTo>
                  <a:pt x="8825" y="6990"/>
                </a:lnTo>
                <a:lnTo>
                  <a:pt x="9762" y="6131"/>
                </a:lnTo>
                <a:lnTo>
                  <a:pt x="10778" y="5350"/>
                </a:lnTo>
                <a:lnTo>
                  <a:pt x="11832" y="4569"/>
                </a:lnTo>
                <a:lnTo>
                  <a:pt x="12925" y="3906"/>
                </a:lnTo>
                <a:lnTo>
                  <a:pt x="14058" y="3242"/>
                </a:lnTo>
                <a:lnTo>
                  <a:pt x="15229" y="2656"/>
                </a:lnTo>
                <a:lnTo>
                  <a:pt x="16401" y="2109"/>
                </a:lnTo>
                <a:lnTo>
                  <a:pt x="17650" y="1641"/>
                </a:lnTo>
                <a:lnTo>
                  <a:pt x="18900" y="1211"/>
                </a:lnTo>
                <a:lnTo>
                  <a:pt x="20149" y="860"/>
                </a:lnTo>
                <a:lnTo>
                  <a:pt x="21477" y="547"/>
                </a:lnTo>
                <a:lnTo>
                  <a:pt x="22765" y="313"/>
                </a:lnTo>
                <a:lnTo>
                  <a:pt x="24132" y="118"/>
                </a:lnTo>
                <a:lnTo>
                  <a:pt x="25499" y="40"/>
                </a:lnTo>
                <a:lnTo>
                  <a:pt x="26865" y="1"/>
                </a:lnTo>
                <a:lnTo>
                  <a:pt x="26865" y="1"/>
                </a:lnTo>
                <a:lnTo>
                  <a:pt x="28271" y="40"/>
                </a:lnTo>
                <a:lnTo>
                  <a:pt x="29638" y="118"/>
                </a:lnTo>
                <a:lnTo>
                  <a:pt x="30965" y="313"/>
                </a:lnTo>
                <a:lnTo>
                  <a:pt x="32293" y="547"/>
                </a:lnTo>
                <a:lnTo>
                  <a:pt x="33581" y="860"/>
                </a:lnTo>
                <a:lnTo>
                  <a:pt x="34870" y="1211"/>
                </a:lnTo>
                <a:lnTo>
                  <a:pt x="36120" y="1641"/>
                </a:lnTo>
                <a:lnTo>
                  <a:pt x="37330" y="2109"/>
                </a:lnTo>
                <a:lnTo>
                  <a:pt x="38501" y="2656"/>
                </a:lnTo>
                <a:lnTo>
                  <a:pt x="39673" y="3242"/>
                </a:lnTo>
                <a:lnTo>
                  <a:pt x="40805" y="3906"/>
                </a:lnTo>
                <a:lnTo>
                  <a:pt x="41899" y="4569"/>
                </a:lnTo>
                <a:lnTo>
                  <a:pt x="42953" y="5350"/>
                </a:lnTo>
                <a:lnTo>
                  <a:pt x="43968" y="6131"/>
                </a:lnTo>
                <a:lnTo>
                  <a:pt x="44944" y="6990"/>
                </a:lnTo>
                <a:lnTo>
                  <a:pt x="45881" y="7849"/>
                </a:lnTo>
                <a:lnTo>
                  <a:pt x="46780" y="8786"/>
                </a:lnTo>
                <a:lnTo>
                  <a:pt x="47600" y="9763"/>
                </a:lnTo>
                <a:lnTo>
                  <a:pt x="48420" y="10778"/>
                </a:lnTo>
                <a:lnTo>
                  <a:pt x="49161" y="11832"/>
                </a:lnTo>
                <a:lnTo>
                  <a:pt x="49864" y="12926"/>
                </a:lnTo>
                <a:lnTo>
                  <a:pt x="50489" y="14058"/>
                </a:lnTo>
                <a:lnTo>
                  <a:pt x="51075" y="15229"/>
                </a:lnTo>
                <a:lnTo>
                  <a:pt x="51621" y="16401"/>
                </a:lnTo>
                <a:lnTo>
                  <a:pt x="52129" y="17611"/>
                </a:lnTo>
                <a:lnTo>
                  <a:pt x="52520" y="18861"/>
                </a:lnTo>
                <a:lnTo>
                  <a:pt x="52910" y="20149"/>
                </a:lnTo>
                <a:lnTo>
                  <a:pt x="53183" y="21438"/>
                </a:lnTo>
                <a:lnTo>
                  <a:pt x="53418" y="22765"/>
                </a:lnTo>
                <a:lnTo>
                  <a:pt x="53613" y="24132"/>
                </a:lnTo>
                <a:lnTo>
                  <a:pt x="53691" y="25499"/>
                </a:lnTo>
                <a:lnTo>
                  <a:pt x="53730" y="26865"/>
                </a:lnTo>
                <a:lnTo>
                  <a:pt x="53730" y="26865"/>
                </a:lnTo>
                <a:close/>
              </a:path>
            </a:pathLst>
          </a:custGeom>
          <a:noFill/>
          <a:ln w="23425" cap="rnd" cmpd="sng">
            <a:solidFill>
              <a:srgbClr val="FF31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1384" name="Google Shape;1384;p26"/>
          <p:cNvGrpSpPr/>
          <p:nvPr/>
        </p:nvGrpSpPr>
        <p:grpSpPr>
          <a:xfrm>
            <a:off x="359957" y="-418499"/>
            <a:ext cx="1051274" cy="787312"/>
            <a:chOff x="3585475" y="1537675"/>
            <a:chExt cx="649175" cy="486175"/>
          </a:xfrm>
        </p:grpSpPr>
        <p:sp>
          <p:nvSpPr>
            <p:cNvPr id="1385" name="Google Shape;1385;p26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6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6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6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6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6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6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6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6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6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6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6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6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6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6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6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6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6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6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6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5" name="Google Shape;1405;p26"/>
          <p:cNvGrpSpPr/>
          <p:nvPr/>
        </p:nvGrpSpPr>
        <p:grpSpPr>
          <a:xfrm>
            <a:off x="7633694" y="4775189"/>
            <a:ext cx="1051274" cy="787312"/>
            <a:chOff x="3585475" y="1537675"/>
            <a:chExt cx="649175" cy="486175"/>
          </a:xfrm>
        </p:grpSpPr>
        <p:sp>
          <p:nvSpPr>
            <p:cNvPr id="1406" name="Google Shape;1406;p26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6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6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6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6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6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6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6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6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6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6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6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6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6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6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6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6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6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6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6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ONLY_2_3_1">
    <p:bg>
      <p:bgPr>
        <a:solidFill>
          <a:schemeClr val="lt1"/>
        </a:solidFill>
        <a:effectLst/>
      </p:bgPr>
    </p:bg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35"/>
          <p:cNvSpPr/>
          <p:nvPr/>
        </p:nvSpPr>
        <p:spPr>
          <a:xfrm rot="10800000">
            <a:off x="-1633725" y="-1256389"/>
            <a:ext cx="2148195" cy="2148195"/>
          </a:xfrm>
          <a:custGeom>
            <a:avLst/>
            <a:gdLst/>
            <a:ahLst/>
            <a:cxnLst/>
            <a:rect l="l" t="t" r="r" b="b"/>
            <a:pathLst>
              <a:path w="39478" h="39478" fill="none" extrusionOk="0">
                <a:moveTo>
                  <a:pt x="39477" y="19720"/>
                </a:moveTo>
                <a:lnTo>
                  <a:pt x="39477" y="19720"/>
                </a:lnTo>
                <a:lnTo>
                  <a:pt x="39438" y="20735"/>
                </a:lnTo>
                <a:lnTo>
                  <a:pt x="39360" y="21750"/>
                </a:lnTo>
                <a:lnTo>
                  <a:pt x="39243" y="22726"/>
                </a:lnTo>
                <a:lnTo>
                  <a:pt x="39087" y="23702"/>
                </a:lnTo>
                <a:lnTo>
                  <a:pt x="38853" y="24679"/>
                </a:lnTo>
                <a:lnTo>
                  <a:pt x="38579" y="25616"/>
                </a:lnTo>
                <a:lnTo>
                  <a:pt x="38267" y="26514"/>
                </a:lnTo>
                <a:lnTo>
                  <a:pt x="37915" y="27412"/>
                </a:lnTo>
                <a:lnTo>
                  <a:pt x="37525" y="28310"/>
                </a:lnTo>
                <a:lnTo>
                  <a:pt x="37095" y="29130"/>
                </a:lnTo>
                <a:lnTo>
                  <a:pt x="36627" y="29989"/>
                </a:lnTo>
                <a:lnTo>
                  <a:pt x="36119" y="30770"/>
                </a:lnTo>
                <a:lnTo>
                  <a:pt x="35573" y="31551"/>
                </a:lnTo>
                <a:lnTo>
                  <a:pt x="34987" y="32293"/>
                </a:lnTo>
                <a:lnTo>
                  <a:pt x="34362" y="32996"/>
                </a:lnTo>
                <a:lnTo>
                  <a:pt x="33698" y="33698"/>
                </a:lnTo>
                <a:lnTo>
                  <a:pt x="32995" y="34362"/>
                </a:lnTo>
                <a:lnTo>
                  <a:pt x="32293" y="34948"/>
                </a:lnTo>
                <a:lnTo>
                  <a:pt x="31551" y="35534"/>
                </a:lnTo>
                <a:lnTo>
                  <a:pt x="30770" y="36119"/>
                </a:lnTo>
                <a:lnTo>
                  <a:pt x="29989" y="36627"/>
                </a:lnTo>
                <a:lnTo>
                  <a:pt x="29130" y="37096"/>
                </a:lnTo>
                <a:lnTo>
                  <a:pt x="28310" y="37525"/>
                </a:lnTo>
                <a:lnTo>
                  <a:pt x="27412" y="37916"/>
                </a:lnTo>
                <a:lnTo>
                  <a:pt x="26514" y="38267"/>
                </a:lnTo>
                <a:lnTo>
                  <a:pt x="25615" y="38579"/>
                </a:lnTo>
                <a:lnTo>
                  <a:pt x="24678" y="38853"/>
                </a:lnTo>
                <a:lnTo>
                  <a:pt x="23702" y="39087"/>
                </a:lnTo>
                <a:lnTo>
                  <a:pt x="22765" y="39243"/>
                </a:lnTo>
                <a:lnTo>
                  <a:pt x="21750" y="39360"/>
                </a:lnTo>
                <a:lnTo>
                  <a:pt x="20774" y="39438"/>
                </a:lnTo>
                <a:lnTo>
                  <a:pt x="19758" y="39477"/>
                </a:lnTo>
                <a:lnTo>
                  <a:pt x="19758" y="39477"/>
                </a:lnTo>
                <a:lnTo>
                  <a:pt x="18743" y="39438"/>
                </a:lnTo>
                <a:lnTo>
                  <a:pt x="17728" y="39360"/>
                </a:lnTo>
                <a:lnTo>
                  <a:pt x="16752" y="39243"/>
                </a:lnTo>
                <a:lnTo>
                  <a:pt x="15776" y="39087"/>
                </a:lnTo>
                <a:lnTo>
                  <a:pt x="14799" y="38853"/>
                </a:lnTo>
                <a:lnTo>
                  <a:pt x="13862" y="38579"/>
                </a:lnTo>
                <a:lnTo>
                  <a:pt x="12964" y="38267"/>
                </a:lnTo>
                <a:lnTo>
                  <a:pt x="12066" y="37916"/>
                </a:lnTo>
                <a:lnTo>
                  <a:pt x="11168" y="37525"/>
                </a:lnTo>
                <a:lnTo>
                  <a:pt x="10348" y="37096"/>
                </a:lnTo>
                <a:lnTo>
                  <a:pt x="9489" y="36627"/>
                </a:lnTo>
                <a:lnTo>
                  <a:pt x="8708" y="36119"/>
                </a:lnTo>
                <a:lnTo>
                  <a:pt x="7927" y="35534"/>
                </a:lnTo>
                <a:lnTo>
                  <a:pt x="7185" y="34948"/>
                </a:lnTo>
                <a:lnTo>
                  <a:pt x="6482" y="34362"/>
                </a:lnTo>
                <a:lnTo>
                  <a:pt x="5779" y="33698"/>
                </a:lnTo>
                <a:lnTo>
                  <a:pt x="5116" y="32996"/>
                </a:lnTo>
                <a:lnTo>
                  <a:pt x="4530" y="32293"/>
                </a:lnTo>
                <a:lnTo>
                  <a:pt x="3905" y="31551"/>
                </a:lnTo>
                <a:lnTo>
                  <a:pt x="3358" y="30770"/>
                </a:lnTo>
                <a:lnTo>
                  <a:pt x="2851" y="29989"/>
                </a:lnTo>
                <a:lnTo>
                  <a:pt x="2382" y="29130"/>
                </a:lnTo>
                <a:lnTo>
                  <a:pt x="1953" y="28310"/>
                </a:lnTo>
                <a:lnTo>
                  <a:pt x="1562" y="27412"/>
                </a:lnTo>
                <a:lnTo>
                  <a:pt x="1211" y="26514"/>
                </a:lnTo>
                <a:lnTo>
                  <a:pt x="898" y="25616"/>
                </a:lnTo>
                <a:lnTo>
                  <a:pt x="625" y="24679"/>
                </a:lnTo>
                <a:lnTo>
                  <a:pt x="391" y="23702"/>
                </a:lnTo>
                <a:lnTo>
                  <a:pt x="235" y="22726"/>
                </a:lnTo>
                <a:lnTo>
                  <a:pt x="117" y="21750"/>
                </a:lnTo>
                <a:lnTo>
                  <a:pt x="39" y="20735"/>
                </a:lnTo>
                <a:lnTo>
                  <a:pt x="0" y="19720"/>
                </a:lnTo>
                <a:lnTo>
                  <a:pt x="0" y="19720"/>
                </a:lnTo>
                <a:lnTo>
                  <a:pt x="39" y="18704"/>
                </a:lnTo>
                <a:lnTo>
                  <a:pt x="117" y="17728"/>
                </a:lnTo>
                <a:lnTo>
                  <a:pt x="235" y="16713"/>
                </a:lnTo>
                <a:lnTo>
                  <a:pt x="391" y="15776"/>
                </a:lnTo>
                <a:lnTo>
                  <a:pt x="625" y="14800"/>
                </a:lnTo>
                <a:lnTo>
                  <a:pt x="898" y="13862"/>
                </a:lnTo>
                <a:lnTo>
                  <a:pt x="1211" y="12964"/>
                </a:lnTo>
                <a:lnTo>
                  <a:pt x="1562" y="12066"/>
                </a:lnTo>
                <a:lnTo>
                  <a:pt x="1953" y="11168"/>
                </a:lnTo>
                <a:lnTo>
                  <a:pt x="2382" y="10309"/>
                </a:lnTo>
                <a:lnTo>
                  <a:pt x="2851" y="9489"/>
                </a:lnTo>
                <a:lnTo>
                  <a:pt x="3358" y="8708"/>
                </a:lnTo>
                <a:lnTo>
                  <a:pt x="3905" y="7927"/>
                </a:lnTo>
                <a:lnTo>
                  <a:pt x="4530" y="7185"/>
                </a:lnTo>
                <a:lnTo>
                  <a:pt x="5116" y="6482"/>
                </a:lnTo>
                <a:lnTo>
                  <a:pt x="5779" y="5780"/>
                </a:lnTo>
                <a:lnTo>
                  <a:pt x="6482" y="5116"/>
                </a:lnTo>
                <a:lnTo>
                  <a:pt x="7185" y="4491"/>
                </a:lnTo>
                <a:lnTo>
                  <a:pt x="7927" y="3905"/>
                </a:lnTo>
                <a:lnTo>
                  <a:pt x="8708" y="3359"/>
                </a:lnTo>
                <a:lnTo>
                  <a:pt x="9489" y="2851"/>
                </a:lnTo>
                <a:lnTo>
                  <a:pt x="10348" y="2382"/>
                </a:lnTo>
                <a:lnTo>
                  <a:pt x="11168" y="1953"/>
                </a:lnTo>
                <a:lnTo>
                  <a:pt x="12066" y="1562"/>
                </a:lnTo>
                <a:lnTo>
                  <a:pt x="12964" y="1211"/>
                </a:lnTo>
                <a:lnTo>
                  <a:pt x="13862" y="899"/>
                </a:lnTo>
                <a:lnTo>
                  <a:pt x="14799" y="625"/>
                </a:lnTo>
                <a:lnTo>
                  <a:pt x="15776" y="391"/>
                </a:lnTo>
                <a:lnTo>
                  <a:pt x="16752" y="235"/>
                </a:lnTo>
                <a:lnTo>
                  <a:pt x="17728" y="118"/>
                </a:lnTo>
                <a:lnTo>
                  <a:pt x="18743" y="40"/>
                </a:lnTo>
                <a:lnTo>
                  <a:pt x="19758" y="1"/>
                </a:lnTo>
                <a:lnTo>
                  <a:pt x="19758" y="1"/>
                </a:lnTo>
                <a:lnTo>
                  <a:pt x="20774" y="40"/>
                </a:lnTo>
                <a:lnTo>
                  <a:pt x="21750" y="118"/>
                </a:lnTo>
                <a:lnTo>
                  <a:pt x="22765" y="235"/>
                </a:lnTo>
                <a:lnTo>
                  <a:pt x="23702" y="391"/>
                </a:lnTo>
                <a:lnTo>
                  <a:pt x="24678" y="625"/>
                </a:lnTo>
                <a:lnTo>
                  <a:pt x="25615" y="899"/>
                </a:lnTo>
                <a:lnTo>
                  <a:pt x="26514" y="1211"/>
                </a:lnTo>
                <a:lnTo>
                  <a:pt x="27412" y="1562"/>
                </a:lnTo>
                <a:lnTo>
                  <a:pt x="28310" y="1953"/>
                </a:lnTo>
                <a:lnTo>
                  <a:pt x="29130" y="2382"/>
                </a:lnTo>
                <a:lnTo>
                  <a:pt x="29989" y="2851"/>
                </a:lnTo>
                <a:lnTo>
                  <a:pt x="30770" y="3359"/>
                </a:lnTo>
                <a:lnTo>
                  <a:pt x="31551" y="3905"/>
                </a:lnTo>
                <a:lnTo>
                  <a:pt x="32293" y="4491"/>
                </a:lnTo>
                <a:lnTo>
                  <a:pt x="32995" y="5116"/>
                </a:lnTo>
                <a:lnTo>
                  <a:pt x="33698" y="5780"/>
                </a:lnTo>
                <a:lnTo>
                  <a:pt x="34362" y="6482"/>
                </a:lnTo>
                <a:lnTo>
                  <a:pt x="34987" y="7185"/>
                </a:lnTo>
                <a:lnTo>
                  <a:pt x="35573" y="7927"/>
                </a:lnTo>
                <a:lnTo>
                  <a:pt x="36119" y="8708"/>
                </a:lnTo>
                <a:lnTo>
                  <a:pt x="36627" y="9489"/>
                </a:lnTo>
                <a:lnTo>
                  <a:pt x="37095" y="10309"/>
                </a:lnTo>
                <a:lnTo>
                  <a:pt x="37525" y="11168"/>
                </a:lnTo>
                <a:lnTo>
                  <a:pt x="37915" y="12066"/>
                </a:lnTo>
                <a:lnTo>
                  <a:pt x="38267" y="12964"/>
                </a:lnTo>
                <a:lnTo>
                  <a:pt x="38579" y="13862"/>
                </a:lnTo>
                <a:lnTo>
                  <a:pt x="38853" y="14800"/>
                </a:lnTo>
                <a:lnTo>
                  <a:pt x="39087" y="15776"/>
                </a:lnTo>
                <a:lnTo>
                  <a:pt x="39243" y="16713"/>
                </a:lnTo>
                <a:lnTo>
                  <a:pt x="39360" y="17728"/>
                </a:lnTo>
                <a:lnTo>
                  <a:pt x="39438" y="18704"/>
                </a:lnTo>
                <a:lnTo>
                  <a:pt x="39477" y="19720"/>
                </a:lnTo>
                <a:lnTo>
                  <a:pt x="39477" y="19720"/>
                </a:lnTo>
                <a:close/>
              </a:path>
            </a:pathLst>
          </a:custGeom>
          <a:noFill/>
          <a:ln w="234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1" name="Google Shape;2021;p35"/>
          <p:cNvSpPr/>
          <p:nvPr/>
        </p:nvSpPr>
        <p:spPr>
          <a:xfrm rot="10800000">
            <a:off x="8367144" y="4142370"/>
            <a:ext cx="1785851" cy="1785884"/>
          </a:xfrm>
          <a:custGeom>
            <a:avLst/>
            <a:gdLst/>
            <a:ahLst/>
            <a:cxnLst/>
            <a:rect l="l" t="t" r="r" b="b"/>
            <a:pathLst>
              <a:path w="53730" h="53731" fill="none" extrusionOk="0">
                <a:moveTo>
                  <a:pt x="53730" y="26865"/>
                </a:moveTo>
                <a:lnTo>
                  <a:pt x="53730" y="26865"/>
                </a:lnTo>
                <a:lnTo>
                  <a:pt x="53691" y="28232"/>
                </a:lnTo>
                <a:lnTo>
                  <a:pt x="53613" y="29599"/>
                </a:lnTo>
                <a:lnTo>
                  <a:pt x="53418" y="30965"/>
                </a:lnTo>
                <a:lnTo>
                  <a:pt x="53183" y="32293"/>
                </a:lnTo>
                <a:lnTo>
                  <a:pt x="52910" y="33582"/>
                </a:lnTo>
                <a:lnTo>
                  <a:pt x="52520" y="34870"/>
                </a:lnTo>
                <a:lnTo>
                  <a:pt x="52129" y="36120"/>
                </a:lnTo>
                <a:lnTo>
                  <a:pt x="51621" y="37330"/>
                </a:lnTo>
                <a:lnTo>
                  <a:pt x="51075" y="38502"/>
                </a:lnTo>
                <a:lnTo>
                  <a:pt x="50489" y="39673"/>
                </a:lnTo>
                <a:lnTo>
                  <a:pt x="49864" y="40805"/>
                </a:lnTo>
                <a:lnTo>
                  <a:pt x="49161" y="41899"/>
                </a:lnTo>
                <a:lnTo>
                  <a:pt x="48420" y="42953"/>
                </a:lnTo>
                <a:lnTo>
                  <a:pt x="47600" y="43968"/>
                </a:lnTo>
                <a:lnTo>
                  <a:pt x="46780" y="44944"/>
                </a:lnTo>
                <a:lnTo>
                  <a:pt x="45881" y="45882"/>
                </a:lnTo>
                <a:lnTo>
                  <a:pt x="44944" y="46741"/>
                </a:lnTo>
                <a:lnTo>
                  <a:pt x="43968" y="47600"/>
                </a:lnTo>
                <a:lnTo>
                  <a:pt x="42953" y="48381"/>
                </a:lnTo>
                <a:lnTo>
                  <a:pt x="41899" y="49161"/>
                </a:lnTo>
                <a:lnTo>
                  <a:pt x="40805" y="49825"/>
                </a:lnTo>
                <a:lnTo>
                  <a:pt x="39673" y="50489"/>
                </a:lnTo>
                <a:lnTo>
                  <a:pt x="38501" y="51075"/>
                </a:lnTo>
                <a:lnTo>
                  <a:pt x="37330" y="51621"/>
                </a:lnTo>
                <a:lnTo>
                  <a:pt x="36120" y="52090"/>
                </a:lnTo>
                <a:lnTo>
                  <a:pt x="34870" y="52520"/>
                </a:lnTo>
                <a:lnTo>
                  <a:pt x="33581" y="52871"/>
                </a:lnTo>
                <a:lnTo>
                  <a:pt x="32293" y="53183"/>
                </a:lnTo>
                <a:lnTo>
                  <a:pt x="30965" y="53418"/>
                </a:lnTo>
                <a:lnTo>
                  <a:pt x="29638" y="53613"/>
                </a:lnTo>
                <a:lnTo>
                  <a:pt x="28271" y="53691"/>
                </a:lnTo>
                <a:lnTo>
                  <a:pt x="26865" y="53730"/>
                </a:lnTo>
                <a:lnTo>
                  <a:pt x="26865" y="53730"/>
                </a:lnTo>
                <a:lnTo>
                  <a:pt x="25499" y="53691"/>
                </a:lnTo>
                <a:lnTo>
                  <a:pt x="24132" y="53613"/>
                </a:lnTo>
                <a:lnTo>
                  <a:pt x="22765" y="53418"/>
                </a:lnTo>
                <a:lnTo>
                  <a:pt x="21477" y="53183"/>
                </a:lnTo>
                <a:lnTo>
                  <a:pt x="20149" y="52871"/>
                </a:lnTo>
                <a:lnTo>
                  <a:pt x="18900" y="52520"/>
                </a:lnTo>
                <a:lnTo>
                  <a:pt x="17650" y="52090"/>
                </a:lnTo>
                <a:lnTo>
                  <a:pt x="16401" y="51621"/>
                </a:lnTo>
                <a:lnTo>
                  <a:pt x="15229" y="51075"/>
                </a:lnTo>
                <a:lnTo>
                  <a:pt x="14058" y="50489"/>
                </a:lnTo>
                <a:lnTo>
                  <a:pt x="12925" y="49825"/>
                </a:lnTo>
                <a:lnTo>
                  <a:pt x="11832" y="49161"/>
                </a:lnTo>
                <a:lnTo>
                  <a:pt x="10778" y="48381"/>
                </a:lnTo>
                <a:lnTo>
                  <a:pt x="9762" y="47600"/>
                </a:lnTo>
                <a:lnTo>
                  <a:pt x="8825" y="46741"/>
                </a:lnTo>
                <a:lnTo>
                  <a:pt x="7888" y="45882"/>
                </a:lnTo>
                <a:lnTo>
                  <a:pt x="6990" y="44944"/>
                </a:lnTo>
                <a:lnTo>
                  <a:pt x="6131" y="43968"/>
                </a:lnTo>
                <a:lnTo>
                  <a:pt x="5350" y="42953"/>
                </a:lnTo>
                <a:lnTo>
                  <a:pt x="4608" y="41899"/>
                </a:lnTo>
                <a:lnTo>
                  <a:pt x="3905" y="40805"/>
                </a:lnTo>
                <a:lnTo>
                  <a:pt x="3242" y="39673"/>
                </a:lnTo>
                <a:lnTo>
                  <a:pt x="2656" y="38502"/>
                </a:lnTo>
                <a:lnTo>
                  <a:pt x="2109" y="37330"/>
                </a:lnTo>
                <a:lnTo>
                  <a:pt x="1641" y="36120"/>
                </a:lnTo>
                <a:lnTo>
                  <a:pt x="1211" y="34870"/>
                </a:lnTo>
                <a:lnTo>
                  <a:pt x="860" y="33582"/>
                </a:lnTo>
                <a:lnTo>
                  <a:pt x="547" y="32293"/>
                </a:lnTo>
                <a:lnTo>
                  <a:pt x="313" y="30965"/>
                </a:lnTo>
                <a:lnTo>
                  <a:pt x="157" y="29599"/>
                </a:lnTo>
                <a:lnTo>
                  <a:pt x="40" y="28232"/>
                </a:lnTo>
                <a:lnTo>
                  <a:pt x="1" y="26865"/>
                </a:lnTo>
                <a:lnTo>
                  <a:pt x="1" y="26865"/>
                </a:lnTo>
                <a:lnTo>
                  <a:pt x="40" y="25499"/>
                </a:lnTo>
                <a:lnTo>
                  <a:pt x="157" y="24132"/>
                </a:lnTo>
                <a:lnTo>
                  <a:pt x="313" y="22765"/>
                </a:lnTo>
                <a:lnTo>
                  <a:pt x="547" y="21438"/>
                </a:lnTo>
                <a:lnTo>
                  <a:pt x="860" y="20149"/>
                </a:lnTo>
                <a:lnTo>
                  <a:pt x="1211" y="18861"/>
                </a:lnTo>
                <a:lnTo>
                  <a:pt x="1641" y="17611"/>
                </a:lnTo>
                <a:lnTo>
                  <a:pt x="2109" y="16401"/>
                </a:lnTo>
                <a:lnTo>
                  <a:pt x="2656" y="15229"/>
                </a:lnTo>
                <a:lnTo>
                  <a:pt x="3242" y="14058"/>
                </a:lnTo>
                <a:lnTo>
                  <a:pt x="3905" y="12926"/>
                </a:lnTo>
                <a:lnTo>
                  <a:pt x="4608" y="11832"/>
                </a:lnTo>
                <a:lnTo>
                  <a:pt x="5350" y="10778"/>
                </a:lnTo>
                <a:lnTo>
                  <a:pt x="6131" y="9763"/>
                </a:lnTo>
                <a:lnTo>
                  <a:pt x="6990" y="8786"/>
                </a:lnTo>
                <a:lnTo>
                  <a:pt x="7888" y="7849"/>
                </a:lnTo>
                <a:lnTo>
                  <a:pt x="8825" y="6990"/>
                </a:lnTo>
                <a:lnTo>
                  <a:pt x="9762" y="6131"/>
                </a:lnTo>
                <a:lnTo>
                  <a:pt x="10778" y="5350"/>
                </a:lnTo>
                <a:lnTo>
                  <a:pt x="11832" y="4569"/>
                </a:lnTo>
                <a:lnTo>
                  <a:pt x="12925" y="3906"/>
                </a:lnTo>
                <a:lnTo>
                  <a:pt x="14058" y="3242"/>
                </a:lnTo>
                <a:lnTo>
                  <a:pt x="15229" y="2656"/>
                </a:lnTo>
                <a:lnTo>
                  <a:pt x="16401" y="2109"/>
                </a:lnTo>
                <a:lnTo>
                  <a:pt x="17650" y="1641"/>
                </a:lnTo>
                <a:lnTo>
                  <a:pt x="18900" y="1211"/>
                </a:lnTo>
                <a:lnTo>
                  <a:pt x="20149" y="860"/>
                </a:lnTo>
                <a:lnTo>
                  <a:pt x="21477" y="547"/>
                </a:lnTo>
                <a:lnTo>
                  <a:pt x="22765" y="313"/>
                </a:lnTo>
                <a:lnTo>
                  <a:pt x="24132" y="118"/>
                </a:lnTo>
                <a:lnTo>
                  <a:pt x="25499" y="40"/>
                </a:lnTo>
                <a:lnTo>
                  <a:pt x="26865" y="1"/>
                </a:lnTo>
                <a:lnTo>
                  <a:pt x="26865" y="1"/>
                </a:lnTo>
                <a:lnTo>
                  <a:pt x="28271" y="40"/>
                </a:lnTo>
                <a:lnTo>
                  <a:pt x="29638" y="118"/>
                </a:lnTo>
                <a:lnTo>
                  <a:pt x="30965" y="313"/>
                </a:lnTo>
                <a:lnTo>
                  <a:pt x="32293" y="547"/>
                </a:lnTo>
                <a:lnTo>
                  <a:pt x="33581" y="860"/>
                </a:lnTo>
                <a:lnTo>
                  <a:pt x="34870" y="1211"/>
                </a:lnTo>
                <a:lnTo>
                  <a:pt x="36120" y="1641"/>
                </a:lnTo>
                <a:lnTo>
                  <a:pt x="37330" y="2109"/>
                </a:lnTo>
                <a:lnTo>
                  <a:pt x="38501" y="2656"/>
                </a:lnTo>
                <a:lnTo>
                  <a:pt x="39673" y="3242"/>
                </a:lnTo>
                <a:lnTo>
                  <a:pt x="40805" y="3906"/>
                </a:lnTo>
                <a:lnTo>
                  <a:pt x="41899" y="4569"/>
                </a:lnTo>
                <a:lnTo>
                  <a:pt x="42953" y="5350"/>
                </a:lnTo>
                <a:lnTo>
                  <a:pt x="43968" y="6131"/>
                </a:lnTo>
                <a:lnTo>
                  <a:pt x="44944" y="6990"/>
                </a:lnTo>
                <a:lnTo>
                  <a:pt x="45881" y="7849"/>
                </a:lnTo>
                <a:lnTo>
                  <a:pt x="46780" y="8786"/>
                </a:lnTo>
                <a:lnTo>
                  <a:pt x="47600" y="9763"/>
                </a:lnTo>
                <a:lnTo>
                  <a:pt x="48420" y="10778"/>
                </a:lnTo>
                <a:lnTo>
                  <a:pt x="49161" y="11832"/>
                </a:lnTo>
                <a:lnTo>
                  <a:pt x="49864" y="12926"/>
                </a:lnTo>
                <a:lnTo>
                  <a:pt x="50489" y="14058"/>
                </a:lnTo>
                <a:lnTo>
                  <a:pt x="51075" y="15229"/>
                </a:lnTo>
                <a:lnTo>
                  <a:pt x="51621" y="16401"/>
                </a:lnTo>
                <a:lnTo>
                  <a:pt x="52129" y="17611"/>
                </a:lnTo>
                <a:lnTo>
                  <a:pt x="52520" y="18861"/>
                </a:lnTo>
                <a:lnTo>
                  <a:pt x="52910" y="20149"/>
                </a:lnTo>
                <a:lnTo>
                  <a:pt x="53183" y="21438"/>
                </a:lnTo>
                <a:lnTo>
                  <a:pt x="53418" y="22765"/>
                </a:lnTo>
                <a:lnTo>
                  <a:pt x="53613" y="24132"/>
                </a:lnTo>
                <a:lnTo>
                  <a:pt x="53691" y="25499"/>
                </a:lnTo>
                <a:lnTo>
                  <a:pt x="53730" y="26865"/>
                </a:lnTo>
                <a:lnTo>
                  <a:pt x="53730" y="26865"/>
                </a:lnTo>
                <a:close/>
              </a:path>
            </a:pathLst>
          </a:custGeom>
          <a:noFill/>
          <a:ln w="23425" cap="rnd" cmpd="sng">
            <a:solidFill>
              <a:srgbClr val="FF31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2" name="Google Shape;2022;p35"/>
          <p:cNvGrpSpPr/>
          <p:nvPr/>
        </p:nvGrpSpPr>
        <p:grpSpPr>
          <a:xfrm rot="10800000" flipH="1">
            <a:off x="359957" y="4770143"/>
            <a:ext cx="1051274" cy="787312"/>
            <a:chOff x="3585475" y="1537675"/>
            <a:chExt cx="649175" cy="486175"/>
          </a:xfrm>
        </p:grpSpPr>
        <p:sp>
          <p:nvSpPr>
            <p:cNvPr id="2023" name="Google Shape;2023;p35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5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5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5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5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5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5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5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5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5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5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5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5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5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5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5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5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5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5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5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3" name="Google Shape;2043;p35"/>
          <p:cNvGrpSpPr/>
          <p:nvPr/>
        </p:nvGrpSpPr>
        <p:grpSpPr>
          <a:xfrm rot="10800000" flipH="1">
            <a:off x="7633694" y="-423544"/>
            <a:ext cx="1051274" cy="787312"/>
            <a:chOff x="3585475" y="1537675"/>
            <a:chExt cx="649175" cy="486175"/>
          </a:xfrm>
        </p:grpSpPr>
        <p:sp>
          <p:nvSpPr>
            <p:cNvPr id="2044" name="Google Shape;2044;p35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5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5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5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5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5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5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5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5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5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5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5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5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5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5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5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5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5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5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5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ONE_COLUMN_TEXT_1">
    <p:spTree>
      <p:nvGrpSpPr>
        <p:cNvPr id="1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5" name="Google Shape;2065;p36"/>
          <p:cNvGrpSpPr/>
          <p:nvPr/>
        </p:nvGrpSpPr>
        <p:grpSpPr>
          <a:xfrm>
            <a:off x="7230635" y="826618"/>
            <a:ext cx="4287930" cy="3642388"/>
            <a:chOff x="4611450" y="3151300"/>
            <a:chExt cx="667725" cy="567200"/>
          </a:xfrm>
        </p:grpSpPr>
        <p:sp>
          <p:nvSpPr>
            <p:cNvPr id="2066" name="Google Shape;2066;p36"/>
            <p:cNvSpPr/>
            <p:nvPr/>
          </p:nvSpPr>
          <p:spPr>
            <a:xfrm>
              <a:off x="47032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1" y="1"/>
                  </a:moveTo>
                  <a:lnTo>
                    <a:pt x="1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6"/>
            <p:cNvSpPr/>
            <p:nvPr/>
          </p:nvSpPr>
          <p:spPr>
            <a:xfrm>
              <a:off x="47842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6"/>
            <p:cNvSpPr/>
            <p:nvPr/>
          </p:nvSpPr>
          <p:spPr>
            <a:xfrm>
              <a:off x="48642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6"/>
            <p:cNvSpPr/>
            <p:nvPr/>
          </p:nvSpPr>
          <p:spPr>
            <a:xfrm>
              <a:off x="49453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6"/>
            <p:cNvSpPr/>
            <p:nvPr/>
          </p:nvSpPr>
          <p:spPr>
            <a:xfrm>
              <a:off x="50263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6"/>
            <p:cNvSpPr/>
            <p:nvPr/>
          </p:nvSpPr>
          <p:spPr>
            <a:xfrm>
              <a:off x="510735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6"/>
            <p:cNvSpPr/>
            <p:nvPr/>
          </p:nvSpPr>
          <p:spPr>
            <a:xfrm>
              <a:off x="51883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6"/>
            <p:cNvSpPr/>
            <p:nvPr/>
          </p:nvSpPr>
          <p:spPr>
            <a:xfrm>
              <a:off x="4611450" y="363355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6"/>
            <p:cNvSpPr/>
            <p:nvPr/>
          </p:nvSpPr>
          <p:spPr>
            <a:xfrm>
              <a:off x="4611450" y="35525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6"/>
            <p:cNvSpPr/>
            <p:nvPr/>
          </p:nvSpPr>
          <p:spPr>
            <a:xfrm>
              <a:off x="4611450" y="34715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6"/>
            <p:cNvSpPr/>
            <p:nvPr/>
          </p:nvSpPr>
          <p:spPr>
            <a:xfrm>
              <a:off x="4611450" y="339047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6"/>
            <p:cNvSpPr/>
            <p:nvPr/>
          </p:nvSpPr>
          <p:spPr>
            <a:xfrm>
              <a:off x="4611450" y="33104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6"/>
            <p:cNvSpPr/>
            <p:nvPr/>
          </p:nvSpPr>
          <p:spPr>
            <a:xfrm>
              <a:off x="4611450" y="32294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9" name="Google Shape;2079;p36"/>
          <p:cNvGrpSpPr/>
          <p:nvPr/>
        </p:nvGrpSpPr>
        <p:grpSpPr>
          <a:xfrm>
            <a:off x="-2374565" y="826618"/>
            <a:ext cx="4287930" cy="3642388"/>
            <a:chOff x="4611450" y="3151300"/>
            <a:chExt cx="667725" cy="567200"/>
          </a:xfrm>
        </p:grpSpPr>
        <p:sp>
          <p:nvSpPr>
            <p:cNvPr id="2080" name="Google Shape;2080;p36"/>
            <p:cNvSpPr/>
            <p:nvPr/>
          </p:nvSpPr>
          <p:spPr>
            <a:xfrm>
              <a:off x="47032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1" y="1"/>
                  </a:moveTo>
                  <a:lnTo>
                    <a:pt x="1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6"/>
            <p:cNvSpPr/>
            <p:nvPr/>
          </p:nvSpPr>
          <p:spPr>
            <a:xfrm>
              <a:off x="47842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6"/>
            <p:cNvSpPr/>
            <p:nvPr/>
          </p:nvSpPr>
          <p:spPr>
            <a:xfrm>
              <a:off x="48642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6"/>
            <p:cNvSpPr/>
            <p:nvPr/>
          </p:nvSpPr>
          <p:spPr>
            <a:xfrm>
              <a:off x="49453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6"/>
            <p:cNvSpPr/>
            <p:nvPr/>
          </p:nvSpPr>
          <p:spPr>
            <a:xfrm>
              <a:off x="50263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6"/>
            <p:cNvSpPr/>
            <p:nvPr/>
          </p:nvSpPr>
          <p:spPr>
            <a:xfrm>
              <a:off x="510735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6"/>
            <p:cNvSpPr/>
            <p:nvPr/>
          </p:nvSpPr>
          <p:spPr>
            <a:xfrm>
              <a:off x="51883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6"/>
            <p:cNvSpPr/>
            <p:nvPr/>
          </p:nvSpPr>
          <p:spPr>
            <a:xfrm>
              <a:off x="4611450" y="363355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6"/>
            <p:cNvSpPr/>
            <p:nvPr/>
          </p:nvSpPr>
          <p:spPr>
            <a:xfrm>
              <a:off x="4611450" y="35525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6"/>
            <p:cNvSpPr/>
            <p:nvPr/>
          </p:nvSpPr>
          <p:spPr>
            <a:xfrm>
              <a:off x="4611450" y="34715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6"/>
            <p:cNvSpPr/>
            <p:nvPr/>
          </p:nvSpPr>
          <p:spPr>
            <a:xfrm>
              <a:off x="4611450" y="339047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6"/>
            <p:cNvSpPr/>
            <p:nvPr/>
          </p:nvSpPr>
          <p:spPr>
            <a:xfrm>
              <a:off x="4611450" y="33104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6"/>
            <p:cNvSpPr/>
            <p:nvPr/>
          </p:nvSpPr>
          <p:spPr>
            <a:xfrm>
              <a:off x="4611450" y="32294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3" name="Google Shape;2093;p36"/>
          <p:cNvSpPr/>
          <p:nvPr/>
        </p:nvSpPr>
        <p:spPr>
          <a:xfrm flipH="1">
            <a:off x="-969025" y="3816700"/>
            <a:ext cx="2148195" cy="2148195"/>
          </a:xfrm>
          <a:custGeom>
            <a:avLst/>
            <a:gdLst/>
            <a:ahLst/>
            <a:cxnLst/>
            <a:rect l="l" t="t" r="r" b="b"/>
            <a:pathLst>
              <a:path w="39478" h="39478" fill="none" extrusionOk="0">
                <a:moveTo>
                  <a:pt x="39477" y="19720"/>
                </a:moveTo>
                <a:lnTo>
                  <a:pt x="39477" y="19720"/>
                </a:lnTo>
                <a:lnTo>
                  <a:pt x="39438" y="20735"/>
                </a:lnTo>
                <a:lnTo>
                  <a:pt x="39360" y="21750"/>
                </a:lnTo>
                <a:lnTo>
                  <a:pt x="39243" y="22726"/>
                </a:lnTo>
                <a:lnTo>
                  <a:pt x="39087" y="23702"/>
                </a:lnTo>
                <a:lnTo>
                  <a:pt x="38853" y="24679"/>
                </a:lnTo>
                <a:lnTo>
                  <a:pt x="38579" y="25616"/>
                </a:lnTo>
                <a:lnTo>
                  <a:pt x="38267" y="26514"/>
                </a:lnTo>
                <a:lnTo>
                  <a:pt x="37915" y="27412"/>
                </a:lnTo>
                <a:lnTo>
                  <a:pt x="37525" y="28310"/>
                </a:lnTo>
                <a:lnTo>
                  <a:pt x="37095" y="29130"/>
                </a:lnTo>
                <a:lnTo>
                  <a:pt x="36627" y="29989"/>
                </a:lnTo>
                <a:lnTo>
                  <a:pt x="36119" y="30770"/>
                </a:lnTo>
                <a:lnTo>
                  <a:pt x="35573" y="31551"/>
                </a:lnTo>
                <a:lnTo>
                  <a:pt x="34987" y="32293"/>
                </a:lnTo>
                <a:lnTo>
                  <a:pt x="34362" y="32996"/>
                </a:lnTo>
                <a:lnTo>
                  <a:pt x="33698" y="33698"/>
                </a:lnTo>
                <a:lnTo>
                  <a:pt x="32995" y="34362"/>
                </a:lnTo>
                <a:lnTo>
                  <a:pt x="32293" y="34948"/>
                </a:lnTo>
                <a:lnTo>
                  <a:pt x="31551" y="35534"/>
                </a:lnTo>
                <a:lnTo>
                  <a:pt x="30770" y="36119"/>
                </a:lnTo>
                <a:lnTo>
                  <a:pt x="29989" y="36627"/>
                </a:lnTo>
                <a:lnTo>
                  <a:pt x="29130" y="37096"/>
                </a:lnTo>
                <a:lnTo>
                  <a:pt x="28310" y="37525"/>
                </a:lnTo>
                <a:lnTo>
                  <a:pt x="27412" y="37916"/>
                </a:lnTo>
                <a:lnTo>
                  <a:pt x="26514" y="38267"/>
                </a:lnTo>
                <a:lnTo>
                  <a:pt x="25615" y="38579"/>
                </a:lnTo>
                <a:lnTo>
                  <a:pt x="24678" y="38853"/>
                </a:lnTo>
                <a:lnTo>
                  <a:pt x="23702" y="39087"/>
                </a:lnTo>
                <a:lnTo>
                  <a:pt x="22765" y="39243"/>
                </a:lnTo>
                <a:lnTo>
                  <a:pt x="21750" y="39360"/>
                </a:lnTo>
                <a:lnTo>
                  <a:pt x="20774" y="39438"/>
                </a:lnTo>
                <a:lnTo>
                  <a:pt x="19758" y="39477"/>
                </a:lnTo>
                <a:lnTo>
                  <a:pt x="19758" y="39477"/>
                </a:lnTo>
                <a:lnTo>
                  <a:pt x="18743" y="39438"/>
                </a:lnTo>
                <a:lnTo>
                  <a:pt x="17728" y="39360"/>
                </a:lnTo>
                <a:lnTo>
                  <a:pt x="16752" y="39243"/>
                </a:lnTo>
                <a:lnTo>
                  <a:pt x="15776" y="39087"/>
                </a:lnTo>
                <a:lnTo>
                  <a:pt x="14799" y="38853"/>
                </a:lnTo>
                <a:lnTo>
                  <a:pt x="13862" y="38579"/>
                </a:lnTo>
                <a:lnTo>
                  <a:pt x="12964" y="38267"/>
                </a:lnTo>
                <a:lnTo>
                  <a:pt x="12066" y="37916"/>
                </a:lnTo>
                <a:lnTo>
                  <a:pt x="11168" y="37525"/>
                </a:lnTo>
                <a:lnTo>
                  <a:pt x="10348" y="37096"/>
                </a:lnTo>
                <a:lnTo>
                  <a:pt x="9489" y="36627"/>
                </a:lnTo>
                <a:lnTo>
                  <a:pt x="8708" y="36119"/>
                </a:lnTo>
                <a:lnTo>
                  <a:pt x="7927" y="35534"/>
                </a:lnTo>
                <a:lnTo>
                  <a:pt x="7185" y="34948"/>
                </a:lnTo>
                <a:lnTo>
                  <a:pt x="6482" y="34362"/>
                </a:lnTo>
                <a:lnTo>
                  <a:pt x="5779" y="33698"/>
                </a:lnTo>
                <a:lnTo>
                  <a:pt x="5116" y="32996"/>
                </a:lnTo>
                <a:lnTo>
                  <a:pt x="4530" y="32293"/>
                </a:lnTo>
                <a:lnTo>
                  <a:pt x="3905" y="31551"/>
                </a:lnTo>
                <a:lnTo>
                  <a:pt x="3358" y="30770"/>
                </a:lnTo>
                <a:lnTo>
                  <a:pt x="2851" y="29989"/>
                </a:lnTo>
                <a:lnTo>
                  <a:pt x="2382" y="29130"/>
                </a:lnTo>
                <a:lnTo>
                  <a:pt x="1953" y="28310"/>
                </a:lnTo>
                <a:lnTo>
                  <a:pt x="1562" y="27412"/>
                </a:lnTo>
                <a:lnTo>
                  <a:pt x="1211" y="26514"/>
                </a:lnTo>
                <a:lnTo>
                  <a:pt x="898" y="25616"/>
                </a:lnTo>
                <a:lnTo>
                  <a:pt x="625" y="24679"/>
                </a:lnTo>
                <a:lnTo>
                  <a:pt x="391" y="23702"/>
                </a:lnTo>
                <a:lnTo>
                  <a:pt x="235" y="22726"/>
                </a:lnTo>
                <a:lnTo>
                  <a:pt x="117" y="21750"/>
                </a:lnTo>
                <a:lnTo>
                  <a:pt x="39" y="20735"/>
                </a:lnTo>
                <a:lnTo>
                  <a:pt x="0" y="19720"/>
                </a:lnTo>
                <a:lnTo>
                  <a:pt x="0" y="19720"/>
                </a:lnTo>
                <a:lnTo>
                  <a:pt x="39" y="18704"/>
                </a:lnTo>
                <a:lnTo>
                  <a:pt x="117" y="17728"/>
                </a:lnTo>
                <a:lnTo>
                  <a:pt x="235" y="16713"/>
                </a:lnTo>
                <a:lnTo>
                  <a:pt x="391" y="15776"/>
                </a:lnTo>
                <a:lnTo>
                  <a:pt x="625" y="14800"/>
                </a:lnTo>
                <a:lnTo>
                  <a:pt x="898" y="13862"/>
                </a:lnTo>
                <a:lnTo>
                  <a:pt x="1211" y="12964"/>
                </a:lnTo>
                <a:lnTo>
                  <a:pt x="1562" y="12066"/>
                </a:lnTo>
                <a:lnTo>
                  <a:pt x="1953" y="11168"/>
                </a:lnTo>
                <a:lnTo>
                  <a:pt x="2382" y="10309"/>
                </a:lnTo>
                <a:lnTo>
                  <a:pt x="2851" y="9489"/>
                </a:lnTo>
                <a:lnTo>
                  <a:pt x="3358" y="8708"/>
                </a:lnTo>
                <a:lnTo>
                  <a:pt x="3905" y="7927"/>
                </a:lnTo>
                <a:lnTo>
                  <a:pt x="4530" y="7185"/>
                </a:lnTo>
                <a:lnTo>
                  <a:pt x="5116" y="6482"/>
                </a:lnTo>
                <a:lnTo>
                  <a:pt x="5779" y="5780"/>
                </a:lnTo>
                <a:lnTo>
                  <a:pt x="6482" y="5116"/>
                </a:lnTo>
                <a:lnTo>
                  <a:pt x="7185" y="4491"/>
                </a:lnTo>
                <a:lnTo>
                  <a:pt x="7927" y="3905"/>
                </a:lnTo>
                <a:lnTo>
                  <a:pt x="8708" y="3359"/>
                </a:lnTo>
                <a:lnTo>
                  <a:pt x="9489" y="2851"/>
                </a:lnTo>
                <a:lnTo>
                  <a:pt x="10348" y="2382"/>
                </a:lnTo>
                <a:lnTo>
                  <a:pt x="11168" y="1953"/>
                </a:lnTo>
                <a:lnTo>
                  <a:pt x="12066" y="1562"/>
                </a:lnTo>
                <a:lnTo>
                  <a:pt x="12964" y="1211"/>
                </a:lnTo>
                <a:lnTo>
                  <a:pt x="13862" y="899"/>
                </a:lnTo>
                <a:lnTo>
                  <a:pt x="14799" y="625"/>
                </a:lnTo>
                <a:lnTo>
                  <a:pt x="15776" y="391"/>
                </a:lnTo>
                <a:lnTo>
                  <a:pt x="16752" y="235"/>
                </a:lnTo>
                <a:lnTo>
                  <a:pt x="17728" y="118"/>
                </a:lnTo>
                <a:lnTo>
                  <a:pt x="18743" y="40"/>
                </a:lnTo>
                <a:lnTo>
                  <a:pt x="19758" y="1"/>
                </a:lnTo>
                <a:lnTo>
                  <a:pt x="19758" y="1"/>
                </a:lnTo>
                <a:lnTo>
                  <a:pt x="20774" y="40"/>
                </a:lnTo>
                <a:lnTo>
                  <a:pt x="21750" y="118"/>
                </a:lnTo>
                <a:lnTo>
                  <a:pt x="22765" y="235"/>
                </a:lnTo>
                <a:lnTo>
                  <a:pt x="23702" y="391"/>
                </a:lnTo>
                <a:lnTo>
                  <a:pt x="24678" y="625"/>
                </a:lnTo>
                <a:lnTo>
                  <a:pt x="25615" y="899"/>
                </a:lnTo>
                <a:lnTo>
                  <a:pt x="26514" y="1211"/>
                </a:lnTo>
                <a:lnTo>
                  <a:pt x="27412" y="1562"/>
                </a:lnTo>
                <a:lnTo>
                  <a:pt x="28310" y="1953"/>
                </a:lnTo>
                <a:lnTo>
                  <a:pt x="29130" y="2382"/>
                </a:lnTo>
                <a:lnTo>
                  <a:pt x="29989" y="2851"/>
                </a:lnTo>
                <a:lnTo>
                  <a:pt x="30770" y="3359"/>
                </a:lnTo>
                <a:lnTo>
                  <a:pt x="31551" y="3905"/>
                </a:lnTo>
                <a:lnTo>
                  <a:pt x="32293" y="4491"/>
                </a:lnTo>
                <a:lnTo>
                  <a:pt x="32995" y="5116"/>
                </a:lnTo>
                <a:lnTo>
                  <a:pt x="33698" y="5780"/>
                </a:lnTo>
                <a:lnTo>
                  <a:pt x="34362" y="6482"/>
                </a:lnTo>
                <a:lnTo>
                  <a:pt x="34987" y="7185"/>
                </a:lnTo>
                <a:lnTo>
                  <a:pt x="35573" y="7927"/>
                </a:lnTo>
                <a:lnTo>
                  <a:pt x="36119" y="8708"/>
                </a:lnTo>
                <a:lnTo>
                  <a:pt x="36627" y="9489"/>
                </a:lnTo>
                <a:lnTo>
                  <a:pt x="37095" y="10309"/>
                </a:lnTo>
                <a:lnTo>
                  <a:pt x="37525" y="11168"/>
                </a:lnTo>
                <a:lnTo>
                  <a:pt x="37915" y="12066"/>
                </a:lnTo>
                <a:lnTo>
                  <a:pt x="38267" y="12964"/>
                </a:lnTo>
                <a:lnTo>
                  <a:pt x="38579" y="13862"/>
                </a:lnTo>
                <a:lnTo>
                  <a:pt x="38853" y="14800"/>
                </a:lnTo>
                <a:lnTo>
                  <a:pt x="39087" y="15776"/>
                </a:lnTo>
                <a:lnTo>
                  <a:pt x="39243" y="16713"/>
                </a:lnTo>
                <a:lnTo>
                  <a:pt x="39360" y="17728"/>
                </a:lnTo>
                <a:lnTo>
                  <a:pt x="39438" y="18704"/>
                </a:lnTo>
                <a:lnTo>
                  <a:pt x="39477" y="19720"/>
                </a:lnTo>
                <a:lnTo>
                  <a:pt x="39477" y="19720"/>
                </a:lnTo>
                <a:close/>
              </a:path>
            </a:pathLst>
          </a:custGeom>
          <a:noFill/>
          <a:ln w="234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36"/>
          <p:cNvSpPr/>
          <p:nvPr/>
        </p:nvSpPr>
        <p:spPr>
          <a:xfrm flipH="1">
            <a:off x="8148019" y="-395873"/>
            <a:ext cx="1785851" cy="1785884"/>
          </a:xfrm>
          <a:custGeom>
            <a:avLst/>
            <a:gdLst/>
            <a:ahLst/>
            <a:cxnLst/>
            <a:rect l="l" t="t" r="r" b="b"/>
            <a:pathLst>
              <a:path w="53730" h="53731" fill="none" extrusionOk="0">
                <a:moveTo>
                  <a:pt x="53730" y="26865"/>
                </a:moveTo>
                <a:lnTo>
                  <a:pt x="53730" y="26865"/>
                </a:lnTo>
                <a:lnTo>
                  <a:pt x="53691" y="28232"/>
                </a:lnTo>
                <a:lnTo>
                  <a:pt x="53613" y="29599"/>
                </a:lnTo>
                <a:lnTo>
                  <a:pt x="53418" y="30965"/>
                </a:lnTo>
                <a:lnTo>
                  <a:pt x="53183" y="32293"/>
                </a:lnTo>
                <a:lnTo>
                  <a:pt x="52910" y="33582"/>
                </a:lnTo>
                <a:lnTo>
                  <a:pt x="52520" y="34870"/>
                </a:lnTo>
                <a:lnTo>
                  <a:pt x="52129" y="36120"/>
                </a:lnTo>
                <a:lnTo>
                  <a:pt x="51621" y="37330"/>
                </a:lnTo>
                <a:lnTo>
                  <a:pt x="51075" y="38502"/>
                </a:lnTo>
                <a:lnTo>
                  <a:pt x="50489" y="39673"/>
                </a:lnTo>
                <a:lnTo>
                  <a:pt x="49864" y="40805"/>
                </a:lnTo>
                <a:lnTo>
                  <a:pt x="49161" y="41899"/>
                </a:lnTo>
                <a:lnTo>
                  <a:pt x="48420" y="42953"/>
                </a:lnTo>
                <a:lnTo>
                  <a:pt x="47600" y="43968"/>
                </a:lnTo>
                <a:lnTo>
                  <a:pt x="46780" y="44944"/>
                </a:lnTo>
                <a:lnTo>
                  <a:pt x="45881" y="45882"/>
                </a:lnTo>
                <a:lnTo>
                  <a:pt x="44944" y="46741"/>
                </a:lnTo>
                <a:lnTo>
                  <a:pt x="43968" y="47600"/>
                </a:lnTo>
                <a:lnTo>
                  <a:pt x="42953" y="48381"/>
                </a:lnTo>
                <a:lnTo>
                  <a:pt x="41899" y="49161"/>
                </a:lnTo>
                <a:lnTo>
                  <a:pt x="40805" y="49825"/>
                </a:lnTo>
                <a:lnTo>
                  <a:pt x="39673" y="50489"/>
                </a:lnTo>
                <a:lnTo>
                  <a:pt x="38501" y="51075"/>
                </a:lnTo>
                <a:lnTo>
                  <a:pt x="37330" y="51621"/>
                </a:lnTo>
                <a:lnTo>
                  <a:pt x="36120" y="52090"/>
                </a:lnTo>
                <a:lnTo>
                  <a:pt x="34870" y="52520"/>
                </a:lnTo>
                <a:lnTo>
                  <a:pt x="33581" y="52871"/>
                </a:lnTo>
                <a:lnTo>
                  <a:pt x="32293" y="53183"/>
                </a:lnTo>
                <a:lnTo>
                  <a:pt x="30965" y="53418"/>
                </a:lnTo>
                <a:lnTo>
                  <a:pt x="29638" y="53613"/>
                </a:lnTo>
                <a:lnTo>
                  <a:pt x="28271" y="53691"/>
                </a:lnTo>
                <a:lnTo>
                  <a:pt x="26865" y="53730"/>
                </a:lnTo>
                <a:lnTo>
                  <a:pt x="26865" y="53730"/>
                </a:lnTo>
                <a:lnTo>
                  <a:pt x="25499" y="53691"/>
                </a:lnTo>
                <a:lnTo>
                  <a:pt x="24132" y="53613"/>
                </a:lnTo>
                <a:lnTo>
                  <a:pt x="22765" y="53418"/>
                </a:lnTo>
                <a:lnTo>
                  <a:pt x="21477" y="53183"/>
                </a:lnTo>
                <a:lnTo>
                  <a:pt x="20149" y="52871"/>
                </a:lnTo>
                <a:lnTo>
                  <a:pt x="18900" y="52520"/>
                </a:lnTo>
                <a:lnTo>
                  <a:pt x="17650" y="52090"/>
                </a:lnTo>
                <a:lnTo>
                  <a:pt x="16401" y="51621"/>
                </a:lnTo>
                <a:lnTo>
                  <a:pt x="15229" y="51075"/>
                </a:lnTo>
                <a:lnTo>
                  <a:pt x="14058" y="50489"/>
                </a:lnTo>
                <a:lnTo>
                  <a:pt x="12925" y="49825"/>
                </a:lnTo>
                <a:lnTo>
                  <a:pt x="11832" y="49161"/>
                </a:lnTo>
                <a:lnTo>
                  <a:pt x="10778" y="48381"/>
                </a:lnTo>
                <a:lnTo>
                  <a:pt x="9762" y="47600"/>
                </a:lnTo>
                <a:lnTo>
                  <a:pt x="8825" y="46741"/>
                </a:lnTo>
                <a:lnTo>
                  <a:pt x="7888" y="45882"/>
                </a:lnTo>
                <a:lnTo>
                  <a:pt x="6990" y="44944"/>
                </a:lnTo>
                <a:lnTo>
                  <a:pt x="6131" y="43968"/>
                </a:lnTo>
                <a:lnTo>
                  <a:pt x="5350" y="42953"/>
                </a:lnTo>
                <a:lnTo>
                  <a:pt x="4608" y="41899"/>
                </a:lnTo>
                <a:lnTo>
                  <a:pt x="3905" y="40805"/>
                </a:lnTo>
                <a:lnTo>
                  <a:pt x="3242" y="39673"/>
                </a:lnTo>
                <a:lnTo>
                  <a:pt x="2656" y="38502"/>
                </a:lnTo>
                <a:lnTo>
                  <a:pt x="2109" y="37330"/>
                </a:lnTo>
                <a:lnTo>
                  <a:pt x="1641" y="36120"/>
                </a:lnTo>
                <a:lnTo>
                  <a:pt x="1211" y="34870"/>
                </a:lnTo>
                <a:lnTo>
                  <a:pt x="860" y="33582"/>
                </a:lnTo>
                <a:lnTo>
                  <a:pt x="547" y="32293"/>
                </a:lnTo>
                <a:lnTo>
                  <a:pt x="313" y="30965"/>
                </a:lnTo>
                <a:lnTo>
                  <a:pt x="157" y="29599"/>
                </a:lnTo>
                <a:lnTo>
                  <a:pt x="40" y="28232"/>
                </a:lnTo>
                <a:lnTo>
                  <a:pt x="1" y="26865"/>
                </a:lnTo>
                <a:lnTo>
                  <a:pt x="1" y="26865"/>
                </a:lnTo>
                <a:lnTo>
                  <a:pt x="40" y="25499"/>
                </a:lnTo>
                <a:lnTo>
                  <a:pt x="157" y="24132"/>
                </a:lnTo>
                <a:lnTo>
                  <a:pt x="313" y="22765"/>
                </a:lnTo>
                <a:lnTo>
                  <a:pt x="547" y="21438"/>
                </a:lnTo>
                <a:lnTo>
                  <a:pt x="860" y="20149"/>
                </a:lnTo>
                <a:lnTo>
                  <a:pt x="1211" y="18861"/>
                </a:lnTo>
                <a:lnTo>
                  <a:pt x="1641" y="17611"/>
                </a:lnTo>
                <a:lnTo>
                  <a:pt x="2109" y="16401"/>
                </a:lnTo>
                <a:lnTo>
                  <a:pt x="2656" y="15229"/>
                </a:lnTo>
                <a:lnTo>
                  <a:pt x="3242" y="14058"/>
                </a:lnTo>
                <a:lnTo>
                  <a:pt x="3905" y="12926"/>
                </a:lnTo>
                <a:lnTo>
                  <a:pt x="4608" y="11832"/>
                </a:lnTo>
                <a:lnTo>
                  <a:pt x="5350" y="10778"/>
                </a:lnTo>
                <a:lnTo>
                  <a:pt x="6131" y="9763"/>
                </a:lnTo>
                <a:lnTo>
                  <a:pt x="6990" y="8786"/>
                </a:lnTo>
                <a:lnTo>
                  <a:pt x="7888" y="7849"/>
                </a:lnTo>
                <a:lnTo>
                  <a:pt x="8825" y="6990"/>
                </a:lnTo>
                <a:lnTo>
                  <a:pt x="9762" y="6131"/>
                </a:lnTo>
                <a:lnTo>
                  <a:pt x="10778" y="5350"/>
                </a:lnTo>
                <a:lnTo>
                  <a:pt x="11832" y="4569"/>
                </a:lnTo>
                <a:lnTo>
                  <a:pt x="12925" y="3906"/>
                </a:lnTo>
                <a:lnTo>
                  <a:pt x="14058" y="3242"/>
                </a:lnTo>
                <a:lnTo>
                  <a:pt x="15229" y="2656"/>
                </a:lnTo>
                <a:lnTo>
                  <a:pt x="16401" y="2109"/>
                </a:lnTo>
                <a:lnTo>
                  <a:pt x="17650" y="1641"/>
                </a:lnTo>
                <a:lnTo>
                  <a:pt x="18900" y="1211"/>
                </a:lnTo>
                <a:lnTo>
                  <a:pt x="20149" y="860"/>
                </a:lnTo>
                <a:lnTo>
                  <a:pt x="21477" y="547"/>
                </a:lnTo>
                <a:lnTo>
                  <a:pt x="22765" y="313"/>
                </a:lnTo>
                <a:lnTo>
                  <a:pt x="24132" y="118"/>
                </a:lnTo>
                <a:lnTo>
                  <a:pt x="25499" y="40"/>
                </a:lnTo>
                <a:lnTo>
                  <a:pt x="26865" y="1"/>
                </a:lnTo>
                <a:lnTo>
                  <a:pt x="26865" y="1"/>
                </a:lnTo>
                <a:lnTo>
                  <a:pt x="28271" y="40"/>
                </a:lnTo>
                <a:lnTo>
                  <a:pt x="29638" y="118"/>
                </a:lnTo>
                <a:lnTo>
                  <a:pt x="30965" y="313"/>
                </a:lnTo>
                <a:lnTo>
                  <a:pt x="32293" y="547"/>
                </a:lnTo>
                <a:lnTo>
                  <a:pt x="33581" y="860"/>
                </a:lnTo>
                <a:lnTo>
                  <a:pt x="34870" y="1211"/>
                </a:lnTo>
                <a:lnTo>
                  <a:pt x="36120" y="1641"/>
                </a:lnTo>
                <a:lnTo>
                  <a:pt x="37330" y="2109"/>
                </a:lnTo>
                <a:lnTo>
                  <a:pt x="38501" y="2656"/>
                </a:lnTo>
                <a:lnTo>
                  <a:pt x="39673" y="3242"/>
                </a:lnTo>
                <a:lnTo>
                  <a:pt x="40805" y="3906"/>
                </a:lnTo>
                <a:lnTo>
                  <a:pt x="41899" y="4569"/>
                </a:lnTo>
                <a:lnTo>
                  <a:pt x="42953" y="5350"/>
                </a:lnTo>
                <a:lnTo>
                  <a:pt x="43968" y="6131"/>
                </a:lnTo>
                <a:lnTo>
                  <a:pt x="44944" y="6990"/>
                </a:lnTo>
                <a:lnTo>
                  <a:pt x="45881" y="7849"/>
                </a:lnTo>
                <a:lnTo>
                  <a:pt x="46780" y="8786"/>
                </a:lnTo>
                <a:lnTo>
                  <a:pt x="47600" y="9763"/>
                </a:lnTo>
                <a:lnTo>
                  <a:pt x="48420" y="10778"/>
                </a:lnTo>
                <a:lnTo>
                  <a:pt x="49161" y="11832"/>
                </a:lnTo>
                <a:lnTo>
                  <a:pt x="49864" y="12926"/>
                </a:lnTo>
                <a:lnTo>
                  <a:pt x="50489" y="14058"/>
                </a:lnTo>
                <a:lnTo>
                  <a:pt x="51075" y="15229"/>
                </a:lnTo>
                <a:lnTo>
                  <a:pt x="51621" y="16401"/>
                </a:lnTo>
                <a:lnTo>
                  <a:pt x="52129" y="17611"/>
                </a:lnTo>
                <a:lnTo>
                  <a:pt x="52520" y="18861"/>
                </a:lnTo>
                <a:lnTo>
                  <a:pt x="52910" y="20149"/>
                </a:lnTo>
                <a:lnTo>
                  <a:pt x="53183" y="21438"/>
                </a:lnTo>
                <a:lnTo>
                  <a:pt x="53418" y="22765"/>
                </a:lnTo>
                <a:lnTo>
                  <a:pt x="53613" y="24132"/>
                </a:lnTo>
                <a:lnTo>
                  <a:pt x="53691" y="25499"/>
                </a:lnTo>
                <a:lnTo>
                  <a:pt x="53730" y="26865"/>
                </a:lnTo>
                <a:lnTo>
                  <a:pt x="53730" y="26865"/>
                </a:lnTo>
                <a:close/>
              </a:path>
            </a:pathLst>
          </a:custGeom>
          <a:noFill/>
          <a:ln w="23425" cap="rnd" cmpd="sng">
            <a:solidFill>
              <a:srgbClr val="FF31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36"/>
          <p:cNvSpPr/>
          <p:nvPr/>
        </p:nvSpPr>
        <p:spPr>
          <a:xfrm flipH="1">
            <a:off x="7851617" y="623875"/>
            <a:ext cx="786451" cy="787280"/>
          </a:xfrm>
          <a:custGeom>
            <a:avLst/>
            <a:gdLst/>
            <a:ahLst/>
            <a:cxnLst/>
            <a:rect l="l" t="t" r="r" b="b"/>
            <a:pathLst>
              <a:path w="36979" h="37018" extrusionOk="0">
                <a:moveTo>
                  <a:pt x="18509" y="1"/>
                </a:moveTo>
                <a:lnTo>
                  <a:pt x="17533" y="40"/>
                </a:lnTo>
                <a:lnTo>
                  <a:pt x="16595" y="118"/>
                </a:lnTo>
                <a:lnTo>
                  <a:pt x="15697" y="235"/>
                </a:lnTo>
                <a:lnTo>
                  <a:pt x="14760" y="391"/>
                </a:lnTo>
                <a:lnTo>
                  <a:pt x="13862" y="586"/>
                </a:lnTo>
                <a:lnTo>
                  <a:pt x="13003" y="860"/>
                </a:lnTo>
                <a:lnTo>
                  <a:pt x="12144" y="1133"/>
                </a:lnTo>
                <a:lnTo>
                  <a:pt x="11285" y="1484"/>
                </a:lnTo>
                <a:lnTo>
                  <a:pt x="10465" y="1836"/>
                </a:lnTo>
                <a:lnTo>
                  <a:pt x="9684" y="2265"/>
                </a:lnTo>
                <a:lnTo>
                  <a:pt x="8903" y="2695"/>
                </a:lnTo>
                <a:lnTo>
                  <a:pt x="8161" y="3163"/>
                </a:lnTo>
                <a:lnTo>
                  <a:pt x="7419" y="3671"/>
                </a:lnTo>
                <a:lnTo>
                  <a:pt x="6755" y="4257"/>
                </a:lnTo>
                <a:lnTo>
                  <a:pt x="6053" y="4803"/>
                </a:lnTo>
                <a:lnTo>
                  <a:pt x="5428" y="5428"/>
                </a:lnTo>
                <a:lnTo>
                  <a:pt x="4803" y="6092"/>
                </a:lnTo>
                <a:lnTo>
                  <a:pt x="4217" y="6756"/>
                </a:lnTo>
                <a:lnTo>
                  <a:pt x="3671" y="7459"/>
                </a:lnTo>
                <a:lnTo>
                  <a:pt x="3163" y="8162"/>
                </a:lnTo>
                <a:lnTo>
                  <a:pt x="2695" y="8903"/>
                </a:lnTo>
                <a:lnTo>
                  <a:pt x="2226" y="9684"/>
                </a:lnTo>
                <a:lnTo>
                  <a:pt x="1836" y="10504"/>
                </a:lnTo>
                <a:lnTo>
                  <a:pt x="1445" y="11324"/>
                </a:lnTo>
                <a:lnTo>
                  <a:pt x="1133" y="12144"/>
                </a:lnTo>
                <a:lnTo>
                  <a:pt x="820" y="13003"/>
                </a:lnTo>
                <a:lnTo>
                  <a:pt x="586" y="13901"/>
                </a:lnTo>
                <a:lnTo>
                  <a:pt x="391" y="14800"/>
                </a:lnTo>
                <a:lnTo>
                  <a:pt x="235" y="15698"/>
                </a:lnTo>
                <a:lnTo>
                  <a:pt x="117" y="16635"/>
                </a:lnTo>
                <a:lnTo>
                  <a:pt x="39" y="17572"/>
                </a:lnTo>
                <a:lnTo>
                  <a:pt x="0" y="18509"/>
                </a:lnTo>
                <a:lnTo>
                  <a:pt x="39" y="19446"/>
                </a:lnTo>
                <a:lnTo>
                  <a:pt x="117" y="20383"/>
                </a:lnTo>
                <a:lnTo>
                  <a:pt x="235" y="21320"/>
                </a:lnTo>
                <a:lnTo>
                  <a:pt x="391" y="22219"/>
                </a:lnTo>
                <a:lnTo>
                  <a:pt x="586" y="23117"/>
                </a:lnTo>
                <a:lnTo>
                  <a:pt x="820" y="24015"/>
                </a:lnTo>
                <a:lnTo>
                  <a:pt x="1133" y="24874"/>
                </a:lnTo>
                <a:lnTo>
                  <a:pt x="1445" y="25694"/>
                </a:lnTo>
                <a:lnTo>
                  <a:pt x="1836" y="26514"/>
                </a:lnTo>
                <a:lnTo>
                  <a:pt x="2226" y="27334"/>
                </a:lnTo>
                <a:lnTo>
                  <a:pt x="2695" y="28115"/>
                </a:lnTo>
                <a:lnTo>
                  <a:pt x="3163" y="28857"/>
                </a:lnTo>
                <a:lnTo>
                  <a:pt x="3671" y="29559"/>
                </a:lnTo>
                <a:lnTo>
                  <a:pt x="4217" y="30262"/>
                </a:lnTo>
                <a:lnTo>
                  <a:pt x="4803" y="30926"/>
                </a:lnTo>
                <a:lnTo>
                  <a:pt x="5428" y="31590"/>
                </a:lnTo>
                <a:lnTo>
                  <a:pt x="6053" y="32215"/>
                </a:lnTo>
                <a:lnTo>
                  <a:pt x="6755" y="32761"/>
                </a:lnTo>
                <a:lnTo>
                  <a:pt x="7419" y="33347"/>
                </a:lnTo>
                <a:lnTo>
                  <a:pt x="8161" y="33855"/>
                </a:lnTo>
                <a:lnTo>
                  <a:pt x="8903" y="34323"/>
                </a:lnTo>
                <a:lnTo>
                  <a:pt x="9684" y="34753"/>
                </a:lnTo>
                <a:lnTo>
                  <a:pt x="10465" y="35182"/>
                </a:lnTo>
                <a:lnTo>
                  <a:pt x="11285" y="35534"/>
                </a:lnTo>
                <a:lnTo>
                  <a:pt x="12144" y="35885"/>
                </a:lnTo>
                <a:lnTo>
                  <a:pt x="13003" y="36158"/>
                </a:lnTo>
                <a:lnTo>
                  <a:pt x="13862" y="36432"/>
                </a:lnTo>
                <a:lnTo>
                  <a:pt x="14760" y="36627"/>
                </a:lnTo>
                <a:lnTo>
                  <a:pt x="15697" y="36783"/>
                </a:lnTo>
                <a:lnTo>
                  <a:pt x="16595" y="36900"/>
                </a:lnTo>
                <a:lnTo>
                  <a:pt x="17533" y="36978"/>
                </a:lnTo>
                <a:lnTo>
                  <a:pt x="18509" y="37018"/>
                </a:lnTo>
                <a:lnTo>
                  <a:pt x="19446" y="36978"/>
                </a:lnTo>
                <a:lnTo>
                  <a:pt x="20383" y="36900"/>
                </a:lnTo>
                <a:lnTo>
                  <a:pt x="21320" y="36783"/>
                </a:lnTo>
                <a:lnTo>
                  <a:pt x="22218" y="36627"/>
                </a:lnTo>
                <a:lnTo>
                  <a:pt x="23116" y="36432"/>
                </a:lnTo>
                <a:lnTo>
                  <a:pt x="24015" y="36158"/>
                </a:lnTo>
                <a:lnTo>
                  <a:pt x="24874" y="35885"/>
                </a:lnTo>
                <a:lnTo>
                  <a:pt x="25694" y="35534"/>
                </a:lnTo>
                <a:lnTo>
                  <a:pt x="26514" y="35182"/>
                </a:lnTo>
                <a:lnTo>
                  <a:pt x="27334" y="34753"/>
                </a:lnTo>
                <a:lnTo>
                  <a:pt x="28075" y="34323"/>
                </a:lnTo>
                <a:lnTo>
                  <a:pt x="28856" y="33855"/>
                </a:lnTo>
                <a:lnTo>
                  <a:pt x="29559" y="33347"/>
                </a:lnTo>
                <a:lnTo>
                  <a:pt x="30262" y="32761"/>
                </a:lnTo>
                <a:lnTo>
                  <a:pt x="30926" y="32215"/>
                </a:lnTo>
                <a:lnTo>
                  <a:pt x="31590" y="31590"/>
                </a:lnTo>
                <a:lnTo>
                  <a:pt x="32175" y="30926"/>
                </a:lnTo>
                <a:lnTo>
                  <a:pt x="32761" y="30262"/>
                </a:lnTo>
                <a:lnTo>
                  <a:pt x="33308" y="29559"/>
                </a:lnTo>
                <a:lnTo>
                  <a:pt x="33855" y="28857"/>
                </a:lnTo>
                <a:lnTo>
                  <a:pt x="34323" y="28115"/>
                </a:lnTo>
                <a:lnTo>
                  <a:pt x="34753" y="27334"/>
                </a:lnTo>
                <a:lnTo>
                  <a:pt x="35182" y="26514"/>
                </a:lnTo>
                <a:lnTo>
                  <a:pt x="35534" y="25694"/>
                </a:lnTo>
                <a:lnTo>
                  <a:pt x="35885" y="24874"/>
                </a:lnTo>
                <a:lnTo>
                  <a:pt x="36158" y="24015"/>
                </a:lnTo>
                <a:lnTo>
                  <a:pt x="36432" y="23117"/>
                </a:lnTo>
                <a:lnTo>
                  <a:pt x="36627" y="22219"/>
                </a:lnTo>
                <a:lnTo>
                  <a:pt x="36783" y="21320"/>
                </a:lnTo>
                <a:lnTo>
                  <a:pt x="36900" y="20383"/>
                </a:lnTo>
                <a:lnTo>
                  <a:pt x="36978" y="19446"/>
                </a:lnTo>
                <a:lnTo>
                  <a:pt x="36978" y="18509"/>
                </a:lnTo>
                <a:lnTo>
                  <a:pt x="36978" y="17572"/>
                </a:lnTo>
                <a:lnTo>
                  <a:pt x="36900" y="16635"/>
                </a:lnTo>
                <a:lnTo>
                  <a:pt x="36783" y="15698"/>
                </a:lnTo>
                <a:lnTo>
                  <a:pt x="36627" y="14800"/>
                </a:lnTo>
                <a:lnTo>
                  <a:pt x="36432" y="13901"/>
                </a:lnTo>
                <a:lnTo>
                  <a:pt x="36158" y="13003"/>
                </a:lnTo>
                <a:lnTo>
                  <a:pt x="35885" y="12144"/>
                </a:lnTo>
                <a:lnTo>
                  <a:pt x="35534" y="11324"/>
                </a:lnTo>
                <a:lnTo>
                  <a:pt x="35182" y="10504"/>
                </a:lnTo>
                <a:lnTo>
                  <a:pt x="34753" y="9684"/>
                </a:lnTo>
                <a:lnTo>
                  <a:pt x="34323" y="8903"/>
                </a:lnTo>
                <a:lnTo>
                  <a:pt x="33855" y="8162"/>
                </a:lnTo>
                <a:lnTo>
                  <a:pt x="33308" y="7459"/>
                </a:lnTo>
                <a:lnTo>
                  <a:pt x="32761" y="6756"/>
                </a:lnTo>
                <a:lnTo>
                  <a:pt x="32175" y="6092"/>
                </a:lnTo>
                <a:lnTo>
                  <a:pt x="31590" y="5428"/>
                </a:lnTo>
                <a:lnTo>
                  <a:pt x="30926" y="4803"/>
                </a:lnTo>
                <a:lnTo>
                  <a:pt x="30262" y="4257"/>
                </a:lnTo>
                <a:lnTo>
                  <a:pt x="29559" y="3671"/>
                </a:lnTo>
                <a:lnTo>
                  <a:pt x="28856" y="3163"/>
                </a:lnTo>
                <a:lnTo>
                  <a:pt x="28075" y="2695"/>
                </a:lnTo>
                <a:lnTo>
                  <a:pt x="27334" y="2265"/>
                </a:lnTo>
                <a:lnTo>
                  <a:pt x="26514" y="1836"/>
                </a:lnTo>
                <a:lnTo>
                  <a:pt x="25694" y="1484"/>
                </a:lnTo>
                <a:lnTo>
                  <a:pt x="24874" y="1133"/>
                </a:lnTo>
                <a:lnTo>
                  <a:pt x="24015" y="860"/>
                </a:lnTo>
                <a:lnTo>
                  <a:pt x="23116" y="586"/>
                </a:lnTo>
                <a:lnTo>
                  <a:pt x="22218" y="391"/>
                </a:lnTo>
                <a:lnTo>
                  <a:pt x="21320" y="235"/>
                </a:lnTo>
                <a:lnTo>
                  <a:pt x="20383" y="118"/>
                </a:lnTo>
                <a:lnTo>
                  <a:pt x="19446" y="40"/>
                </a:lnTo>
                <a:lnTo>
                  <a:pt x="18509" y="1"/>
                </a:lnTo>
                <a:close/>
              </a:path>
            </a:pathLst>
          </a:custGeom>
          <a:solidFill>
            <a:srgbClr val="FFB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6" name="Google Shape;2096;p36"/>
          <p:cNvGrpSpPr/>
          <p:nvPr/>
        </p:nvGrpSpPr>
        <p:grpSpPr>
          <a:xfrm>
            <a:off x="514482" y="518776"/>
            <a:ext cx="1051274" cy="787312"/>
            <a:chOff x="3585475" y="1537675"/>
            <a:chExt cx="649175" cy="486175"/>
          </a:xfrm>
        </p:grpSpPr>
        <p:sp>
          <p:nvSpPr>
            <p:cNvPr id="2097" name="Google Shape;2097;p36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6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6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6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6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6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6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6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6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6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6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6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6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6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6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6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6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6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6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6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7" name="Google Shape;2117;p36"/>
          <p:cNvGrpSpPr/>
          <p:nvPr/>
        </p:nvGrpSpPr>
        <p:grpSpPr>
          <a:xfrm>
            <a:off x="7523332" y="3991726"/>
            <a:ext cx="1051274" cy="787312"/>
            <a:chOff x="3585475" y="1537675"/>
            <a:chExt cx="649175" cy="486175"/>
          </a:xfrm>
        </p:grpSpPr>
        <p:sp>
          <p:nvSpPr>
            <p:cNvPr id="2118" name="Google Shape;2118;p36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6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6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6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6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6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6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6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6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6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6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6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6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6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6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6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6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6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6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6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"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9" name="Google Shape;2139;p37"/>
          <p:cNvGrpSpPr/>
          <p:nvPr/>
        </p:nvGrpSpPr>
        <p:grpSpPr>
          <a:xfrm>
            <a:off x="7799282" y="2074226"/>
            <a:ext cx="1051274" cy="787312"/>
            <a:chOff x="3585475" y="1537675"/>
            <a:chExt cx="649175" cy="486175"/>
          </a:xfrm>
        </p:grpSpPr>
        <p:sp>
          <p:nvSpPr>
            <p:cNvPr id="2140" name="Google Shape;2140;p37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7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7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7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7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7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7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7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7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7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7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7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7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7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7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7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7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7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7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7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0" name="Google Shape;2160;p37"/>
          <p:cNvGrpSpPr/>
          <p:nvPr/>
        </p:nvGrpSpPr>
        <p:grpSpPr>
          <a:xfrm>
            <a:off x="293445" y="2074226"/>
            <a:ext cx="1051274" cy="787312"/>
            <a:chOff x="3585475" y="1537675"/>
            <a:chExt cx="649175" cy="486175"/>
          </a:xfrm>
        </p:grpSpPr>
        <p:sp>
          <p:nvSpPr>
            <p:cNvPr id="2161" name="Google Shape;2161;p37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7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7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7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7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7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7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7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7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7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37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7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7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7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7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7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7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7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7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7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1" name="Google Shape;2181;p37"/>
          <p:cNvSpPr/>
          <p:nvPr/>
        </p:nvSpPr>
        <p:spPr>
          <a:xfrm>
            <a:off x="3227875" y="4385403"/>
            <a:ext cx="2688246" cy="2688296"/>
          </a:xfrm>
          <a:custGeom>
            <a:avLst/>
            <a:gdLst/>
            <a:ahLst/>
            <a:cxnLst/>
            <a:rect l="l" t="t" r="r" b="b"/>
            <a:pathLst>
              <a:path w="53730" h="53731" fill="none" extrusionOk="0">
                <a:moveTo>
                  <a:pt x="53730" y="26865"/>
                </a:moveTo>
                <a:lnTo>
                  <a:pt x="53730" y="26865"/>
                </a:lnTo>
                <a:lnTo>
                  <a:pt x="53691" y="28232"/>
                </a:lnTo>
                <a:lnTo>
                  <a:pt x="53613" y="29599"/>
                </a:lnTo>
                <a:lnTo>
                  <a:pt x="53418" y="30965"/>
                </a:lnTo>
                <a:lnTo>
                  <a:pt x="53183" y="32293"/>
                </a:lnTo>
                <a:lnTo>
                  <a:pt x="52910" y="33582"/>
                </a:lnTo>
                <a:lnTo>
                  <a:pt x="52520" y="34870"/>
                </a:lnTo>
                <a:lnTo>
                  <a:pt x="52129" y="36120"/>
                </a:lnTo>
                <a:lnTo>
                  <a:pt x="51621" y="37330"/>
                </a:lnTo>
                <a:lnTo>
                  <a:pt x="51075" y="38502"/>
                </a:lnTo>
                <a:lnTo>
                  <a:pt x="50489" y="39673"/>
                </a:lnTo>
                <a:lnTo>
                  <a:pt x="49864" y="40805"/>
                </a:lnTo>
                <a:lnTo>
                  <a:pt x="49161" y="41899"/>
                </a:lnTo>
                <a:lnTo>
                  <a:pt x="48420" y="42953"/>
                </a:lnTo>
                <a:lnTo>
                  <a:pt x="47600" y="43968"/>
                </a:lnTo>
                <a:lnTo>
                  <a:pt x="46780" y="44944"/>
                </a:lnTo>
                <a:lnTo>
                  <a:pt x="45881" y="45882"/>
                </a:lnTo>
                <a:lnTo>
                  <a:pt x="44944" y="46741"/>
                </a:lnTo>
                <a:lnTo>
                  <a:pt x="43968" y="47600"/>
                </a:lnTo>
                <a:lnTo>
                  <a:pt x="42953" y="48381"/>
                </a:lnTo>
                <a:lnTo>
                  <a:pt x="41899" y="49161"/>
                </a:lnTo>
                <a:lnTo>
                  <a:pt x="40805" y="49825"/>
                </a:lnTo>
                <a:lnTo>
                  <a:pt x="39673" y="50489"/>
                </a:lnTo>
                <a:lnTo>
                  <a:pt x="38501" y="51075"/>
                </a:lnTo>
                <a:lnTo>
                  <a:pt x="37330" y="51621"/>
                </a:lnTo>
                <a:lnTo>
                  <a:pt x="36120" y="52090"/>
                </a:lnTo>
                <a:lnTo>
                  <a:pt x="34870" y="52520"/>
                </a:lnTo>
                <a:lnTo>
                  <a:pt x="33581" y="52871"/>
                </a:lnTo>
                <a:lnTo>
                  <a:pt x="32293" y="53183"/>
                </a:lnTo>
                <a:lnTo>
                  <a:pt x="30965" y="53418"/>
                </a:lnTo>
                <a:lnTo>
                  <a:pt x="29638" y="53613"/>
                </a:lnTo>
                <a:lnTo>
                  <a:pt x="28271" y="53691"/>
                </a:lnTo>
                <a:lnTo>
                  <a:pt x="26865" y="53730"/>
                </a:lnTo>
                <a:lnTo>
                  <a:pt x="26865" y="53730"/>
                </a:lnTo>
                <a:lnTo>
                  <a:pt x="25499" y="53691"/>
                </a:lnTo>
                <a:lnTo>
                  <a:pt x="24132" y="53613"/>
                </a:lnTo>
                <a:lnTo>
                  <a:pt x="22765" y="53418"/>
                </a:lnTo>
                <a:lnTo>
                  <a:pt x="21477" y="53183"/>
                </a:lnTo>
                <a:lnTo>
                  <a:pt x="20149" y="52871"/>
                </a:lnTo>
                <a:lnTo>
                  <a:pt x="18900" y="52520"/>
                </a:lnTo>
                <a:lnTo>
                  <a:pt x="17650" y="52090"/>
                </a:lnTo>
                <a:lnTo>
                  <a:pt x="16401" y="51621"/>
                </a:lnTo>
                <a:lnTo>
                  <a:pt x="15229" y="51075"/>
                </a:lnTo>
                <a:lnTo>
                  <a:pt x="14058" y="50489"/>
                </a:lnTo>
                <a:lnTo>
                  <a:pt x="12925" y="49825"/>
                </a:lnTo>
                <a:lnTo>
                  <a:pt x="11832" y="49161"/>
                </a:lnTo>
                <a:lnTo>
                  <a:pt x="10778" y="48381"/>
                </a:lnTo>
                <a:lnTo>
                  <a:pt x="9762" y="47600"/>
                </a:lnTo>
                <a:lnTo>
                  <a:pt x="8825" y="46741"/>
                </a:lnTo>
                <a:lnTo>
                  <a:pt x="7888" y="45882"/>
                </a:lnTo>
                <a:lnTo>
                  <a:pt x="6990" y="44944"/>
                </a:lnTo>
                <a:lnTo>
                  <a:pt x="6131" y="43968"/>
                </a:lnTo>
                <a:lnTo>
                  <a:pt x="5350" y="42953"/>
                </a:lnTo>
                <a:lnTo>
                  <a:pt x="4608" y="41899"/>
                </a:lnTo>
                <a:lnTo>
                  <a:pt x="3905" y="40805"/>
                </a:lnTo>
                <a:lnTo>
                  <a:pt x="3242" y="39673"/>
                </a:lnTo>
                <a:lnTo>
                  <a:pt x="2656" y="38502"/>
                </a:lnTo>
                <a:lnTo>
                  <a:pt x="2109" y="37330"/>
                </a:lnTo>
                <a:lnTo>
                  <a:pt x="1641" y="36120"/>
                </a:lnTo>
                <a:lnTo>
                  <a:pt x="1211" y="34870"/>
                </a:lnTo>
                <a:lnTo>
                  <a:pt x="860" y="33582"/>
                </a:lnTo>
                <a:lnTo>
                  <a:pt x="547" y="32293"/>
                </a:lnTo>
                <a:lnTo>
                  <a:pt x="313" y="30965"/>
                </a:lnTo>
                <a:lnTo>
                  <a:pt x="157" y="29599"/>
                </a:lnTo>
                <a:lnTo>
                  <a:pt x="40" y="28232"/>
                </a:lnTo>
                <a:lnTo>
                  <a:pt x="1" y="26865"/>
                </a:lnTo>
                <a:lnTo>
                  <a:pt x="1" y="26865"/>
                </a:lnTo>
                <a:lnTo>
                  <a:pt x="40" y="25499"/>
                </a:lnTo>
                <a:lnTo>
                  <a:pt x="157" y="24132"/>
                </a:lnTo>
                <a:lnTo>
                  <a:pt x="313" y="22765"/>
                </a:lnTo>
                <a:lnTo>
                  <a:pt x="547" y="21438"/>
                </a:lnTo>
                <a:lnTo>
                  <a:pt x="860" y="20149"/>
                </a:lnTo>
                <a:lnTo>
                  <a:pt x="1211" y="18861"/>
                </a:lnTo>
                <a:lnTo>
                  <a:pt x="1641" y="17611"/>
                </a:lnTo>
                <a:lnTo>
                  <a:pt x="2109" y="16401"/>
                </a:lnTo>
                <a:lnTo>
                  <a:pt x="2656" y="15229"/>
                </a:lnTo>
                <a:lnTo>
                  <a:pt x="3242" y="14058"/>
                </a:lnTo>
                <a:lnTo>
                  <a:pt x="3905" y="12926"/>
                </a:lnTo>
                <a:lnTo>
                  <a:pt x="4608" y="11832"/>
                </a:lnTo>
                <a:lnTo>
                  <a:pt x="5350" y="10778"/>
                </a:lnTo>
                <a:lnTo>
                  <a:pt x="6131" y="9763"/>
                </a:lnTo>
                <a:lnTo>
                  <a:pt x="6990" y="8786"/>
                </a:lnTo>
                <a:lnTo>
                  <a:pt x="7888" y="7849"/>
                </a:lnTo>
                <a:lnTo>
                  <a:pt x="8825" y="6990"/>
                </a:lnTo>
                <a:lnTo>
                  <a:pt x="9762" y="6131"/>
                </a:lnTo>
                <a:lnTo>
                  <a:pt x="10778" y="5350"/>
                </a:lnTo>
                <a:lnTo>
                  <a:pt x="11832" y="4569"/>
                </a:lnTo>
                <a:lnTo>
                  <a:pt x="12925" y="3906"/>
                </a:lnTo>
                <a:lnTo>
                  <a:pt x="14058" y="3242"/>
                </a:lnTo>
                <a:lnTo>
                  <a:pt x="15229" y="2656"/>
                </a:lnTo>
                <a:lnTo>
                  <a:pt x="16401" y="2109"/>
                </a:lnTo>
                <a:lnTo>
                  <a:pt x="17650" y="1641"/>
                </a:lnTo>
                <a:lnTo>
                  <a:pt x="18900" y="1211"/>
                </a:lnTo>
                <a:lnTo>
                  <a:pt x="20149" y="860"/>
                </a:lnTo>
                <a:lnTo>
                  <a:pt x="21477" y="547"/>
                </a:lnTo>
                <a:lnTo>
                  <a:pt x="22765" y="313"/>
                </a:lnTo>
                <a:lnTo>
                  <a:pt x="24132" y="118"/>
                </a:lnTo>
                <a:lnTo>
                  <a:pt x="25499" y="40"/>
                </a:lnTo>
                <a:lnTo>
                  <a:pt x="26865" y="1"/>
                </a:lnTo>
                <a:lnTo>
                  <a:pt x="26865" y="1"/>
                </a:lnTo>
                <a:lnTo>
                  <a:pt x="28271" y="40"/>
                </a:lnTo>
                <a:lnTo>
                  <a:pt x="29638" y="118"/>
                </a:lnTo>
                <a:lnTo>
                  <a:pt x="30965" y="313"/>
                </a:lnTo>
                <a:lnTo>
                  <a:pt x="32293" y="547"/>
                </a:lnTo>
                <a:lnTo>
                  <a:pt x="33581" y="860"/>
                </a:lnTo>
                <a:lnTo>
                  <a:pt x="34870" y="1211"/>
                </a:lnTo>
                <a:lnTo>
                  <a:pt x="36120" y="1641"/>
                </a:lnTo>
                <a:lnTo>
                  <a:pt x="37330" y="2109"/>
                </a:lnTo>
                <a:lnTo>
                  <a:pt x="38501" y="2656"/>
                </a:lnTo>
                <a:lnTo>
                  <a:pt x="39673" y="3242"/>
                </a:lnTo>
                <a:lnTo>
                  <a:pt x="40805" y="3906"/>
                </a:lnTo>
                <a:lnTo>
                  <a:pt x="41899" y="4569"/>
                </a:lnTo>
                <a:lnTo>
                  <a:pt x="42953" y="5350"/>
                </a:lnTo>
                <a:lnTo>
                  <a:pt x="43968" y="6131"/>
                </a:lnTo>
                <a:lnTo>
                  <a:pt x="44944" y="6990"/>
                </a:lnTo>
                <a:lnTo>
                  <a:pt x="45881" y="7849"/>
                </a:lnTo>
                <a:lnTo>
                  <a:pt x="46780" y="8786"/>
                </a:lnTo>
                <a:lnTo>
                  <a:pt x="47600" y="9763"/>
                </a:lnTo>
                <a:lnTo>
                  <a:pt x="48420" y="10778"/>
                </a:lnTo>
                <a:lnTo>
                  <a:pt x="49161" y="11832"/>
                </a:lnTo>
                <a:lnTo>
                  <a:pt x="49864" y="12926"/>
                </a:lnTo>
                <a:lnTo>
                  <a:pt x="50489" y="14058"/>
                </a:lnTo>
                <a:lnTo>
                  <a:pt x="51075" y="15229"/>
                </a:lnTo>
                <a:lnTo>
                  <a:pt x="51621" y="16401"/>
                </a:lnTo>
                <a:lnTo>
                  <a:pt x="52129" y="17611"/>
                </a:lnTo>
                <a:lnTo>
                  <a:pt x="52520" y="18861"/>
                </a:lnTo>
                <a:lnTo>
                  <a:pt x="52910" y="20149"/>
                </a:lnTo>
                <a:lnTo>
                  <a:pt x="53183" y="21438"/>
                </a:lnTo>
                <a:lnTo>
                  <a:pt x="53418" y="22765"/>
                </a:lnTo>
                <a:lnTo>
                  <a:pt x="53613" y="24132"/>
                </a:lnTo>
                <a:lnTo>
                  <a:pt x="53691" y="25499"/>
                </a:lnTo>
                <a:lnTo>
                  <a:pt x="53730" y="26865"/>
                </a:lnTo>
                <a:lnTo>
                  <a:pt x="53730" y="26865"/>
                </a:lnTo>
                <a:close/>
              </a:path>
            </a:pathLst>
          </a:custGeom>
          <a:noFill/>
          <a:ln w="23425" cap="rnd" cmpd="sng">
            <a:solidFill>
              <a:srgbClr val="FF31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82" name="Google Shape;2182;p37"/>
          <p:cNvGrpSpPr/>
          <p:nvPr/>
        </p:nvGrpSpPr>
        <p:grpSpPr>
          <a:xfrm>
            <a:off x="2399960" y="871118"/>
            <a:ext cx="4287930" cy="3642388"/>
            <a:chOff x="4611450" y="3151300"/>
            <a:chExt cx="667725" cy="567200"/>
          </a:xfrm>
        </p:grpSpPr>
        <p:sp>
          <p:nvSpPr>
            <p:cNvPr id="2183" name="Google Shape;2183;p37"/>
            <p:cNvSpPr/>
            <p:nvPr/>
          </p:nvSpPr>
          <p:spPr>
            <a:xfrm>
              <a:off x="47032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1" y="1"/>
                  </a:moveTo>
                  <a:lnTo>
                    <a:pt x="1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7"/>
            <p:cNvSpPr/>
            <p:nvPr/>
          </p:nvSpPr>
          <p:spPr>
            <a:xfrm>
              <a:off x="47842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7"/>
            <p:cNvSpPr/>
            <p:nvPr/>
          </p:nvSpPr>
          <p:spPr>
            <a:xfrm>
              <a:off x="48642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7"/>
            <p:cNvSpPr/>
            <p:nvPr/>
          </p:nvSpPr>
          <p:spPr>
            <a:xfrm>
              <a:off x="49453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7"/>
            <p:cNvSpPr/>
            <p:nvPr/>
          </p:nvSpPr>
          <p:spPr>
            <a:xfrm>
              <a:off x="50263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7"/>
            <p:cNvSpPr/>
            <p:nvPr/>
          </p:nvSpPr>
          <p:spPr>
            <a:xfrm>
              <a:off x="510735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7"/>
            <p:cNvSpPr/>
            <p:nvPr/>
          </p:nvSpPr>
          <p:spPr>
            <a:xfrm>
              <a:off x="51883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7"/>
            <p:cNvSpPr/>
            <p:nvPr/>
          </p:nvSpPr>
          <p:spPr>
            <a:xfrm>
              <a:off x="4611450" y="363355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7"/>
            <p:cNvSpPr/>
            <p:nvPr/>
          </p:nvSpPr>
          <p:spPr>
            <a:xfrm>
              <a:off x="4611450" y="35525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7"/>
            <p:cNvSpPr/>
            <p:nvPr/>
          </p:nvSpPr>
          <p:spPr>
            <a:xfrm>
              <a:off x="4611450" y="34715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7"/>
            <p:cNvSpPr/>
            <p:nvPr/>
          </p:nvSpPr>
          <p:spPr>
            <a:xfrm>
              <a:off x="4611450" y="339047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7"/>
            <p:cNvSpPr/>
            <p:nvPr/>
          </p:nvSpPr>
          <p:spPr>
            <a:xfrm>
              <a:off x="4611450" y="33104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7"/>
            <p:cNvSpPr/>
            <p:nvPr/>
          </p:nvSpPr>
          <p:spPr>
            <a:xfrm>
              <a:off x="4611450" y="32294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6" name="Google Shape;2196;p37"/>
          <p:cNvSpPr/>
          <p:nvPr/>
        </p:nvSpPr>
        <p:spPr>
          <a:xfrm>
            <a:off x="3161643" y="-1861624"/>
            <a:ext cx="2820666" cy="2823640"/>
          </a:xfrm>
          <a:custGeom>
            <a:avLst/>
            <a:gdLst/>
            <a:ahLst/>
            <a:cxnLst/>
            <a:rect l="l" t="t" r="r" b="b"/>
            <a:pathLst>
              <a:path w="36979" h="37018" extrusionOk="0">
                <a:moveTo>
                  <a:pt x="18509" y="1"/>
                </a:moveTo>
                <a:lnTo>
                  <a:pt x="17533" y="40"/>
                </a:lnTo>
                <a:lnTo>
                  <a:pt x="16595" y="118"/>
                </a:lnTo>
                <a:lnTo>
                  <a:pt x="15697" y="235"/>
                </a:lnTo>
                <a:lnTo>
                  <a:pt x="14760" y="391"/>
                </a:lnTo>
                <a:lnTo>
                  <a:pt x="13862" y="586"/>
                </a:lnTo>
                <a:lnTo>
                  <a:pt x="13003" y="860"/>
                </a:lnTo>
                <a:lnTo>
                  <a:pt x="12144" y="1133"/>
                </a:lnTo>
                <a:lnTo>
                  <a:pt x="11285" y="1484"/>
                </a:lnTo>
                <a:lnTo>
                  <a:pt x="10465" y="1836"/>
                </a:lnTo>
                <a:lnTo>
                  <a:pt x="9684" y="2265"/>
                </a:lnTo>
                <a:lnTo>
                  <a:pt x="8903" y="2695"/>
                </a:lnTo>
                <a:lnTo>
                  <a:pt x="8161" y="3163"/>
                </a:lnTo>
                <a:lnTo>
                  <a:pt x="7419" y="3671"/>
                </a:lnTo>
                <a:lnTo>
                  <a:pt x="6755" y="4257"/>
                </a:lnTo>
                <a:lnTo>
                  <a:pt x="6053" y="4803"/>
                </a:lnTo>
                <a:lnTo>
                  <a:pt x="5428" y="5428"/>
                </a:lnTo>
                <a:lnTo>
                  <a:pt x="4803" y="6092"/>
                </a:lnTo>
                <a:lnTo>
                  <a:pt x="4217" y="6756"/>
                </a:lnTo>
                <a:lnTo>
                  <a:pt x="3671" y="7459"/>
                </a:lnTo>
                <a:lnTo>
                  <a:pt x="3163" y="8162"/>
                </a:lnTo>
                <a:lnTo>
                  <a:pt x="2695" y="8903"/>
                </a:lnTo>
                <a:lnTo>
                  <a:pt x="2226" y="9684"/>
                </a:lnTo>
                <a:lnTo>
                  <a:pt x="1836" y="10504"/>
                </a:lnTo>
                <a:lnTo>
                  <a:pt x="1445" y="11324"/>
                </a:lnTo>
                <a:lnTo>
                  <a:pt x="1133" y="12144"/>
                </a:lnTo>
                <a:lnTo>
                  <a:pt x="820" y="13003"/>
                </a:lnTo>
                <a:lnTo>
                  <a:pt x="586" y="13901"/>
                </a:lnTo>
                <a:lnTo>
                  <a:pt x="391" y="14800"/>
                </a:lnTo>
                <a:lnTo>
                  <a:pt x="235" y="15698"/>
                </a:lnTo>
                <a:lnTo>
                  <a:pt x="117" y="16635"/>
                </a:lnTo>
                <a:lnTo>
                  <a:pt x="39" y="17572"/>
                </a:lnTo>
                <a:lnTo>
                  <a:pt x="0" y="18509"/>
                </a:lnTo>
                <a:lnTo>
                  <a:pt x="39" y="19446"/>
                </a:lnTo>
                <a:lnTo>
                  <a:pt x="117" y="20383"/>
                </a:lnTo>
                <a:lnTo>
                  <a:pt x="235" y="21320"/>
                </a:lnTo>
                <a:lnTo>
                  <a:pt x="391" y="22219"/>
                </a:lnTo>
                <a:lnTo>
                  <a:pt x="586" y="23117"/>
                </a:lnTo>
                <a:lnTo>
                  <a:pt x="820" y="24015"/>
                </a:lnTo>
                <a:lnTo>
                  <a:pt x="1133" y="24874"/>
                </a:lnTo>
                <a:lnTo>
                  <a:pt x="1445" y="25694"/>
                </a:lnTo>
                <a:lnTo>
                  <a:pt x="1836" y="26514"/>
                </a:lnTo>
                <a:lnTo>
                  <a:pt x="2226" y="27334"/>
                </a:lnTo>
                <a:lnTo>
                  <a:pt x="2695" y="28115"/>
                </a:lnTo>
                <a:lnTo>
                  <a:pt x="3163" y="28857"/>
                </a:lnTo>
                <a:lnTo>
                  <a:pt x="3671" y="29559"/>
                </a:lnTo>
                <a:lnTo>
                  <a:pt x="4217" y="30262"/>
                </a:lnTo>
                <a:lnTo>
                  <a:pt x="4803" y="30926"/>
                </a:lnTo>
                <a:lnTo>
                  <a:pt x="5428" y="31590"/>
                </a:lnTo>
                <a:lnTo>
                  <a:pt x="6053" y="32215"/>
                </a:lnTo>
                <a:lnTo>
                  <a:pt x="6755" y="32761"/>
                </a:lnTo>
                <a:lnTo>
                  <a:pt x="7419" y="33347"/>
                </a:lnTo>
                <a:lnTo>
                  <a:pt x="8161" y="33855"/>
                </a:lnTo>
                <a:lnTo>
                  <a:pt x="8903" y="34323"/>
                </a:lnTo>
                <a:lnTo>
                  <a:pt x="9684" y="34753"/>
                </a:lnTo>
                <a:lnTo>
                  <a:pt x="10465" y="35182"/>
                </a:lnTo>
                <a:lnTo>
                  <a:pt x="11285" y="35534"/>
                </a:lnTo>
                <a:lnTo>
                  <a:pt x="12144" y="35885"/>
                </a:lnTo>
                <a:lnTo>
                  <a:pt x="13003" y="36158"/>
                </a:lnTo>
                <a:lnTo>
                  <a:pt x="13862" y="36432"/>
                </a:lnTo>
                <a:lnTo>
                  <a:pt x="14760" y="36627"/>
                </a:lnTo>
                <a:lnTo>
                  <a:pt x="15697" y="36783"/>
                </a:lnTo>
                <a:lnTo>
                  <a:pt x="16595" y="36900"/>
                </a:lnTo>
                <a:lnTo>
                  <a:pt x="17533" y="36978"/>
                </a:lnTo>
                <a:lnTo>
                  <a:pt x="18509" y="37018"/>
                </a:lnTo>
                <a:lnTo>
                  <a:pt x="19446" y="36978"/>
                </a:lnTo>
                <a:lnTo>
                  <a:pt x="20383" y="36900"/>
                </a:lnTo>
                <a:lnTo>
                  <a:pt x="21320" y="36783"/>
                </a:lnTo>
                <a:lnTo>
                  <a:pt x="22218" y="36627"/>
                </a:lnTo>
                <a:lnTo>
                  <a:pt x="23116" y="36432"/>
                </a:lnTo>
                <a:lnTo>
                  <a:pt x="24015" y="36158"/>
                </a:lnTo>
                <a:lnTo>
                  <a:pt x="24874" y="35885"/>
                </a:lnTo>
                <a:lnTo>
                  <a:pt x="25694" y="35534"/>
                </a:lnTo>
                <a:lnTo>
                  <a:pt x="26514" y="35182"/>
                </a:lnTo>
                <a:lnTo>
                  <a:pt x="27334" y="34753"/>
                </a:lnTo>
                <a:lnTo>
                  <a:pt x="28075" y="34323"/>
                </a:lnTo>
                <a:lnTo>
                  <a:pt x="28856" y="33855"/>
                </a:lnTo>
                <a:lnTo>
                  <a:pt x="29559" y="33347"/>
                </a:lnTo>
                <a:lnTo>
                  <a:pt x="30262" y="32761"/>
                </a:lnTo>
                <a:lnTo>
                  <a:pt x="30926" y="32215"/>
                </a:lnTo>
                <a:lnTo>
                  <a:pt x="31590" y="31590"/>
                </a:lnTo>
                <a:lnTo>
                  <a:pt x="32175" y="30926"/>
                </a:lnTo>
                <a:lnTo>
                  <a:pt x="32761" y="30262"/>
                </a:lnTo>
                <a:lnTo>
                  <a:pt x="33308" y="29559"/>
                </a:lnTo>
                <a:lnTo>
                  <a:pt x="33855" y="28857"/>
                </a:lnTo>
                <a:lnTo>
                  <a:pt x="34323" y="28115"/>
                </a:lnTo>
                <a:lnTo>
                  <a:pt x="34753" y="27334"/>
                </a:lnTo>
                <a:lnTo>
                  <a:pt x="35182" y="26514"/>
                </a:lnTo>
                <a:lnTo>
                  <a:pt x="35534" y="25694"/>
                </a:lnTo>
                <a:lnTo>
                  <a:pt x="35885" y="24874"/>
                </a:lnTo>
                <a:lnTo>
                  <a:pt x="36158" y="24015"/>
                </a:lnTo>
                <a:lnTo>
                  <a:pt x="36432" y="23117"/>
                </a:lnTo>
                <a:lnTo>
                  <a:pt x="36627" y="22219"/>
                </a:lnTo>
                <a:lnTo>
                  <a:pt x="36783" y="21320"/>
                </a:lnTo>
                <a:lnTo>
                  <a:pt x="36900" y="20383"/>
                </a:lnTo>
                <a:lnTo>
                  <a:pt x="36978" y="19446"/>
                </a:lnTo>
                <a:lnTo>
                  <a:pt x="36978" y="18509"/>
                </a:lnTo>
                <a:lnTo>
                  <a:pt x="36978" y="17572"/>
                </a:lnTo>
                <a:lnTo>
                  <a:pt x="36900" y="16635"/>
                </a:lnTo>
                <a:lnTo>
                  <a:pt x="36783" y="15698"/>
                </a:lnTo>
                <a:lnTo>
                  <a:pt x="36627" y="14800"/>
                </a:lnTo>
                <a:lnTo>
                  <a:pt x="36432" y="13901"/>
                </a:lnTo>
                <a:lnTo>
                  <a:pt x="36158" y="13003"/>
                </a:lnTo>
                <a:lnTo>
                  <a:pt x="35885" y="12144"/>
                </a:lnTo>
                <a:lnTo>
                  <a:pt x="35534" y="11324"/>
                </a:lnTo>
                <a:lnTo>
                  <a:pt x="35182" y="10504"/>
                </a:lnTo>
                <a:lnTo>
                  <a:pt x="34753" y="9684"/>
                </a:lnTo>
                <a:lnTo>
                  <a:pt x="34323" y="8903"/>
                </a:lnTo>
                <a:lnTo>
                  <a:pt x="33855" y="8162"/>
                </a:lnTo>
                <a:lnTo>
                  <a:pt x="33308" y="7459"/>
                </a:lnTo>
                <a:lnTo>
                  <a:pt x="32761" y="6756"/>
                </a:lnTo>
                <a:lnTo>
                  <a:pt x="32175" y="6092"/>
                </a:lnTo>
                <a:lnTo>
                  <a:pt x="31590" y="5428"/>
                </a:lnTo>
                <a:lnTo>
                  <a:pt x="30926" y="4803"/>
                </a:lnTo>
                <a:lnTo>
                  <a:pt x="30262" y="4257"/>
                </a:lnTo>
                <a:lnTo>
                  <a:pt x="29559" y="3671"/>
                </a:lnTo>
                <a:lnTo>
                  <a:pt x="28856" y="3163"/>
                </a:lnTo>
                <a:lnTo>
                  <a:pt x="28075" y="2695"/>
                </a:lnTo>
                <a:lnTo>
                  <a:pt x="27334" y="2265"/>
                </a:lnTo>
                <a:lnTo>
                  <a:pt x="26514" y="1836"/>
                </a:lnTo>
                <a:lnTo>
                  <a:pt x="25694" y="1484"/>
                </a:lnTo>
                <a:lnTo>
                  <a:pt x="24874" y="1133"/>
                </a:lnTo>
                <a:lnTo>
                  <a:pt x="24015" y="860"/>
                </a:lnTo>
                <a:lnTo>
                  <a:pt x="23116" y="586"/>
                </a:lnTo>
                <a:lnTo>
                  <a:pt x="22218" y="391"/>
                </a:lnTo>
                <a:lnTo>
                  <a:pt x="21320" y="235"/>
                </a:lnTo>
                <a:lnTo>
                  <a:pt x="20383" y="118"/>
                </a:lnTo>
                <a:lnTo>
                  <a:pt x="19446" y="40"/>
                </a:lnTo>
                <a:lnTo>
                  <a:pt x="18509" y="1"/>
                </a:lnTo>
                <a:close/>
              </a:path>
            </a:pathLst>
          </a:custGeom>
          <a:solidFill>
            <a:srgbClr val="FFB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953000" y="4629150"/>
            <a:ext cx="4343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www.pantechsolutions.net</a:t>
            </a:r>
          </a:p>
          <a:p>
            <a:pPr>
              <a:defRPr/>
            </a:pPr>
            <a:r>
              <a:rPr lang="en-US" dirty="0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095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72" r:id="rId3"/>
    <p:sldLayoutId id="2147483681" r:id="rId4"/>
    <p:sldLayoutId id="2147483682" r:id="rId5"/>
    <p:sldLayoutId id="2147483683" r:id="rId6"/>
    <p:sldLayoutId id="214748368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40"/>
          <p:cNvSpPr txBox="1">
            <a:spLocks noGrp="1"/>
          </p:cNvSpPr>
          <p:nvPr>
            <p:ph type="ctrTitle"/>
          </p:nvPr>
        </p:nvSpPr>
        <p:spPr>
          <a:xfrm>
            <a:off x="2407444" y="1003821"/>
            <a:ext cx="6455206" cy="261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/>
              <a:t>Introduction to RTOS</a:t>
            </a:r>
            <a:endParaRPr sz="3600" dirty="0"/>
          </a:p>
        </p:txBody>
      </p:sp>
      <p:sp>
        <p:nvSpPr>
          <p:cNvPr id="2206" name="Google Shape;2206;p40"/>
          <p:cNvSpPr txBox="1">
            <a:spLocks noGrp="1"/>
          </p:cNvSpPr>
          <p:nvPr>
            <p:ph type="subTitle" idx="1"/>
          </p:nvPr>
        </p:nvSpPr>
        <p:spPr>
          <a:xfrm>
            <a:off x="3241963" y="3620121"/>
            <a:ext cx="5140037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" sz="1600" dirty="0"/>
              <a:t>EMBEDDED SYSTEM </a:t>
            </a:r>
            <a:r>
              <a:rPr lang="en" sz="1600" dirty="0" smtClean="0"/>
              <a:t>DESIGN &amp; IoT-Master Class</a:t>
            </a:r>
            <a:endParaRPr sz="1600" dirty="0"/>
          </a:p>
        </p:txBody>
      </p:sp>
      <p:sp>
        <p:nvSpPr>
          <p:cNvPr id="2208" name="Google Shape;2208;p40"/>
          <p:cNvSpPr/>
          <p:nvPr/>
        </p:nvSpPr>
        <p:spPr>
          <a:xfrm flipH="1">
            <a:off x="-77280" y="4354934"/>
            <a:ext cx="2785365" cy="2785308"/>
          </a:xfrm>
          <a:custGeom>
            <a:avLst/>
            <a:gdLst/>
            <a:ahLst/>
            <a:cxnLst/>
            <a:rect l="l" t="t" r="r" b="b"/>
            <a:pathLst>
              <a:path w="48967" h="48966" extrusionOk="0">
                <a:moveTo>
                  <a:pt x="24484" y="0"/>
                </a:moveTo>
                <a:lnTo>
                  <a:pt x="23234" y="39"/>
                </a:lnTo>
                <a:lnTo>
                  <a:pt x="21985" y="117"/>
                </a:lnTo>
                <a:lnTo>
                  <a:pt x="20774" y="274"/>
                </a:lnTo>
                <a:lnTo>
                  <a:pt x="19564" y="508"/>
                </a:lnTo>
                <a:lnTo>
                  <a:pt x="18392" y="781"/>
                </a:lnTo>
                <a:lnTo>
                  <a:pt x="17221" y="1094"/>
                </a:lnTo>
                <a:lnTo>
                  <a:pt x="16088" y="1484"/>
                </a:lnTo>
                <a:lnTo>
                  <a:pt x="14956" y="1914"/>
                </a:lnTo>
                <a:lnTo>
                  <a:pt x="13902" y="2421"/>
                </a:lnTo>
                <a:lnTo>
                  <a:pt x="12848" y="2968"/>
                </a:lnTo>
                <a:lnTo>
                  <a:pt x="11793" y="3554"/>
                </a:lnTo>
                <a:lnTo>
                  <a:pt x="10817" y="4178"/>
                </a:lnTo>
                <a:lnTo>
                  <a:pt x="9841" y="4881"/>
                </a:lnTo>
                <a:lnTo>
                  <a:pt x="8943" y="5584"/>
                </a:lnTo>
                <a:lnTo>
                  <a:pt x="8045" y="6365"/>
                </a:lnTo>
                <a:lnTo>
                  <a:pt x="7186" y="7185"/>
                </a:lnTo>
                <a:lnTo>
                  <a:pt x="6366" y="8005"/>
                </a:lnTo>
                <a:lnTo>
                  <a:pt x="5624" y="8903"/>
                </a:lnTo>
                <a:lnTo>
                  <a:pt x="4882" y="9840"/>
                </a:lnTo>
                <a:lnTo>
                  <a:pt x="4179" y="10777"/>
                </a:lnTo>
                <a:lnTo>
                  <a:pt x="3554" y="11793"/>
                </a:lnTo>
                <a:lnTo>
                  <a:pt x="2968" y="12808"/>
                </a:lnTo>
                <a:lnTo>
                  <a:pt x="2422" y="13862"/>
                </a:lnTo>
                <a:lnTo>
                  <a:pt x="1953" y="14955"/>
                </a:lnTo>
                <a:lnTo>
                  <a:pt x="1485" y="16049"/>
                </a:lnTo>
                <a:lnTo>
                  <a:pt x="1133" y="17181"/>
                </a:lnTo>
                <a:lnTo>
                  <a:pt x="782" y="18353"/>
                </a:lnTo>
                <a:lnTo>
                  <a:pt x="508" y="19563"/>
                </a:lnTo>
                <a:lnTo>
                  <a:pt x="313" y="20734"/>
                </a:lnTo>
                <a:lnTo>
                  <a:pt x="157" y="21984"/>
                </a:lnTo>
                <a:lnTo>
                  <a:pt x="40" y="23234"/>
                </a:lnTo>
                <a:lnTo>
                  <a:pt x="1" y="24483"/>
                </a:lnTo>
                <a:lnTo>
                  <a:pt x="40" y="25733"/>
                </a:lnTo>
                <a:lnTo>
                  <a:pt x="157" y="26982"/>
                </a:lnTo>
                <a:lnTo>
                  <a:pt x="313" y="28193"/>
                </a:lnTo>
                <a:lnTo>
                  <a:pt x="508" y="29403"/>
                </a:lnTo>
                <a:lnTo>
                  <a:pt x="782" y="30613"/>
                </a:lnTo>
                <a:lnTo>
                  <a:pt x="1133" y="31746"/>
                </a:lnTo>
                <a:lnTo>
                  <a:pt x="1485" y="32917"/>
                </a:lnTo>
                <a:lnTo>
                  <a:pt x="1953" y="34011"/>
                </a:lnTo>
                <a:lnTo>
                  <a:pt x="2422" y="35104"/>
                </a:lnTo>
                <a:lnTo>
                  <a:pt x="2968" y="36158"/>
                </a:lnTo>
                <a:lnTo>
                  <a:pt x="3554" y="37173"/>
                </a:lnTo>
                <a:lnTo>
                  <a:pt x="4179" y="38150"/>
                </a:lnTo>
                <a:lnTo>
                  <a:pt x="4882" y="39126"/>
                </a:lnTo>
                <a:lnTo>
                  <a:pt x="5624" y="40063"/>
                </a:lnTo>
                <a:lnTo>
                  <a:pt x="6366" y="40922"/>
                </a:lnTo>
                <a:lnTo>
                  <a:pt x="7186" y="41781"/>
                </a:lnTo>
                <a:lnTo>
                  <a:pt x="8045" y="42601"/>
                </a:lnTo>
                <a:lnTo>
                  <a:pt x="8943" y="43382"/>
                </a:lnTo>
                <a:lnTo>
                  <a:pt x="9841" y="44085"/>
                </a:lnTo>
                <a:lnTo>
                  <a:pt x="10817" y="44788"/>
                </a:lnTo>
                <a:lnTo>
                  <a:pt x="11793" y="45412"/>
                </a:lnTo>
                <a:lnTo>
                  <a:pt x="12848" y="45998"/>
                </a:lnTo>
                <a:lnTo>
                  <a:pt x="13902" y="46545"/>
                </a:lnTo>
                <a:lnTo>
                  <a:pt x="14956" y="47052"/>
                </a:lnTo>
                <a:lnTo>
                  <a:pt x="16088" y="47482"/>
                </a:lnTo>
                <a:lnTo>
                  <a:pt x="17221" y="47872"/>
                </a:lnTo>
                <a:lnTo>
                  <a:pt x="18392" y="48185"/>
                </a:lnTo>
                <a:lnTo>
                  <a:pt x="19564" y="48458"/>
                </a:lnTo>
                <a:lnTo>
                  <a:pt x="20774" y="48692"/>
                </a:lnTo>
                <a:lnTo>
                  <a:pt x="21985" y="48849"/>
                </a:lnTo>
                <a:lnTo>
                  <a:pt x="23234" y="48927"/>
                </a:lnTo>
                <a:lnTo>
                  <a:pt x="24484" y="48966"/>
                </a:lnTo>
                <a:lnTo>
                  <a:pt x="25772" y="48927"/>
                </a:lnTo>
                <a:lnTo>
                  <a:pt x="26983" y="48849"/>
                </a:lnTo>
                <a:lnTo>
                  <a:pt x="28232" y="48692"/>
                </a:lnTo>
                <a:lnTo>
                  <a:pt x="29443" y="48458"/>
                </a:lnTo>
                <a:lnTo>
                  <a:pt x="30614" y="48185"/>
                </a:lnTo>
                <a:lnTo>
                  <a:pt x="31786" y="47872"/>
                </a:lnTo>
                <a:lnTo>
                  <a:pt x="32918" y="47482"/>
                </a:lnTo>
                <a:lnTo>
                  <a:pt x="34011" y="47052"/>
                </a:lnTo>
                <a:lnTo>
                  <a:pt x="35105" y="46545"/>
                </a:lnTo>
                <a:lnTo>
                  <a:pt x="36159" y="45998"/>
                </a:lnTo>
                <a:lnTo>
                  <a:pt x="37174" y="45412"/>
                </a:lnTo>
                <a:lnTo>
                  <a:pt x="38189" y="44788"/>
                </a:lnTo>
                <a:lnTo>
                  <a:pt x="39127" y="44085"/>
                </a:lnTo>
                <a:lnTo>
                  <a:pt x="40064" y="43382"/>
                </a:lnTo>
                <a:lnTo>
                  <a:pt x="40962" y="42601"/>
                </a:lnTo>
                <a:lnTo>
                  <a:pt x="41821" y="41781"/>
                </a:lnTo>
                <a:lnTo>
                  <a:pt x="42602" y="40922"/>
                </a:lnTo>
                <a:lnTo>
                  <a:pt x="43383" y="40063"/>
                </a:lnTo>
                <a:lnTo>
                  <a:pt x="44125" y="39126"/>
                </a:lnTo>
                <a:lnTo>
                  <a:pt x="44788" y="38150"/>
                </a:lnTo>
                <a:lnTo>
                  <a:pt x="45452" y="37173"/>
                </a:lnTo>
                <a:lnTo>
                  <a:pt x="46038" y="36158"/>
                </a:lnTo>
                <a:lnTo>
                  <a:pt x="46546" y="35104"/>
                </a:lnTo>
                <a:lnTo>
                  <a:pt x="47053" y="34011"/>
                </a:lnTo>
                <a:lnTo>
                  <a:pt x="47483" y="32917"/>
                </a:lnTo>
                <a:lnTo>
                  <a:pt x="47873" y="31746"/>
                </a:lnTo>
                <a:lnTo>
                  <a:pt x="48225" y="30613"/>
                </a:lnTo>
                <a:lnTo>
                  <a:pt x="48498" y="29403"/>
                </a:lnTo>
                <a:lnTo>
                  <a:pt x="48693" y="28193"/>
                </a:lnTo>
                <a:lnTo>
                  <a:pt x="48849" y="26982"/>
                </a:lnTo>
                <a:lnTo>
                  <a:pt x="48966" y="25733"/>
                </a:lnTo>
                <a:lnTo>
                  <a:pt x="48966" y="24483"/>
                </a:lnTo>
                <a:lnTo>
                  <a:pt x="48966" y="23234"/>
                </a:lnTo>
                <a:lnTo>
                  <a:pt x="48849" y="21984"/>
                </a:lnTo>
                <a:lnTo>
                  <a:pt x="48693" y="20734"/>
                </a:lnTo>
                <a:lnTo>
                  <a:pt x="48498" y="19563"/>
                </a:lnTo>
                <a:lnTo>
                  <a:pt x="48225" y="18353"/>
                </a:lnTo>
                <a:lnTo>
                  <a:pt x="47873" y="17181"/>
                </a:lnTo>
                <a:lnTo>
                  <a:pt x="47483" y="16049"/>
                </a:lnTo>
                <a:lnTo>
                  <a:pt x="47053" y="14955"/>
                </a:lnTo>
                <a:lnTo>
                  <a:pt x="46546" y="13862"/>
                </a:lnTo>
                <a:lnTo>
                  <a:pt x="46038" y="12808"/>
                </a:lnTo>
                <a:lnTo>
                  <a:pt x="45452" y="11793"/>
                </a:lnTo>
                <a:lnTo>
                  <a:pt x="44788" y="10777"/>
                </a:lnTo>
                <a:lnTo>
                  <a:pt x="44125" y="9840"/>
                </a:lnTo>
                <a:lnTo>
                  <a:pt x="43383" y="8903"/>
                </a:lnTo>
                <a:lnTo>
                  <a:pt x="42602" y="8005"/>
                </a:lnTo>
                <a:lnTo>
                  <a:pt x="41821" y="7185"/>
                </a:lnTo>
                <a:lnTo>
                  <a:pt x="40962" y="6365"/>
                </a:lnTo>
                <a:lnTo>
                  <a:pt x="40064" y="5584"/>
                </a:lnTo>
                <a:lnTo>
                  <a:pt x="39127" y="4881"/>
                </a:lnTo>
                <a:lnTo>
                  <a:pt x="38189" y="4178"/>
                </a:lnTo>
                <a:lnTo>
                  <a:pt x="37174" y="3554"/>
                </a:lnTo>
                <a:lnTo>
                  <a:pt x="36159" y="2968"/>
                </a:lnTo>
                <a:lnTo>
                  <a:pt x="35105" y="2421"/>
                </a:lnTo>
                <a:lnTo>
                  <a:pt x="34011" y="1914"/>
                </a:lnTo>
                <a:lnTo>
                  <a:pt x="32918" y="1484"/>
                </a:lnTo>
                <a:lnTo>
                  <a:pt x="31786" y="1094"/>
                </a:lnTo>
                <a:lnTo>
                  <a:pt x="30614" y="781"/>
                </a:lnTo>
                <a:lnTo>
                  <a:pt x="29443" y="508"/>
                </a:lnTo>
                <a:lnTo>
                  <a:pt x="28232" y="274"/>
                </a:lnTo>
                <a:lnTo>
                  <a:pt x="26983" y="117"/>
                </a:lnTo>
                <a:lnTo>
                  <a:pt x="25772" y="39"/>
                </a:lnTo>
                <a:lnTo>
                  <a:pt x="244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9" name="Google Shape;2209;p40"/>
          <p:cNvGrpSpPr/>
          <p:nvPr/>
        </p:nvGrpSpPr>
        <p:grpSpPr>
          <a:xfrm flipH="1">
            <a:off x="-352355" y="3454401"/>
            <a:ext cx="1051274" cy="787312"/>
            <a:chOff x="3585475" y="1537675"/>
            <a:chExt cx="649175" cy="486175"/>
          </a:xfrm>
        </p:grpSpPr>
        <p:sp>
          <p:nvSpPr>
            <p:cNvPr id="2210" name="Google Shape;2210;p40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40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40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40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40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40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40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40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40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40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40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40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40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40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40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40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40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40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40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40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0" name="Google Shape;2230;p40"/>
          <p:cNvGrpSpPr/>
          <p:nvPr/>
        </p:nvGrpSpPr>
        <p:grpSpPr>
          <a:xfrm flipH="1">
            <a:off x="197795" y="211850"/>
            <a:ext cx="656180" cy="633875"/>
            <a:chOff x="2556550" y="3309450"/>
            <a:chExt cx="545725" cy="527175"/>
          </a:xfrm>
        </p:grpSpPr>
        <p:sp>
          <p:nvSpPr>
            <p:cNvPr id="2231" name="Google Shape;2231;p40"/>
            <p:cNvSpPr/>
            <p:nvPr/>
          </p:nvSpPr>
          <p:spPr>
            <a:xfrm>
              <a:off x="2556550" y="3440250"/>
              <a:ext cx="396375" cy="396375"/>
            </a:xfrm>
            <a:custGeom>
              <a:avLst/>
              <a:gdLst/>
              <a:ahLst/>
              <a:cxnLst/>
              <a:rect l="l" t="t" r="r" b="b"/>
              <a:pathLst>
                <a:path w="15855" h="15855" extrusionOk="0">
                  <a:moveTo>
                    <a:pt x="1" y="1"/>
                  </a:moveTo>
                  <a:lnTo>
                    <a:pt x="1" y="15854"/>
                  </a:lnTo>
                  <a:lnTo>
                    <a:pt x="15854" y="15854"/>
                  </a:lnTo>
                  <a:lnTo>
                    <a:pt x="158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40"/>
            <p:cNvSpPr/>
            <p:nvPr/>
          </p:nvSpPr>
          <p:spPr>
            <a:xfrm>
              <a:off x="2704950" y="3309450"/>
              <a:ext cx="397325" cy="396350"/>
            </a:xfrm>
            <a:custGeom>
              <a:avLst/>
              <a:gdLst/>
              <a:ahLst/>
              <a:cxnLst/>
              <a:rect l="l" t="t" r="r" b="b"/>
              <a:pathLst>
                <a:path w="15893" h="15854" fill="none" extrusionOk="0">
                  <a:moveTo>
                    <a:pt x="15893" y="15854"/>
                  </a:moveTo>
                  <a:lnTo>
                    <a:pt x="0" y="15854"/>
                  </a:lnTo>
                  <a:lnTo>
                    <a:pt x="0" y="0"/>
                  </a:lnTo>
                  <a:lnTo>
                    <a:pt x="15893" y="0"/>
                  </a:lnTo>
                  <a:lnTo>
                    <a:pt x="15893" y="15854"/>
                  </a:lnTo>
                  <a:close/>
                </a:path>
              </a:pathLst>
            </a:custGeom>
            <a:noFill/>
            <a:ln w="1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3" name="Google Shape;2233;p40"/>
          <p:cNvSpPr/>
          <p:nvPr/>
        </p:nvSpPr>
        <p:spPr>
          <a:xfrm>
            <a:off x="7424746" y="369925"/>
            <a:ext cx="1719000" cy="47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chemeClr val="accent4"/>
                </a:solidFill>
                <a:latin typeface="Montserrat" panose="00000500000000000000" pitchFamily="2" charset="0"/>
                <a:ea typeface="Karla Regular"/>
                <a:cs typeface="Karla Regular"/>
                <a:sym typeface="Karla Regular"/>
              </a:rPr>
              <a:t>         DAY 4</a:t>
            </a:r>
            <a:endParaRPr sz="100" b="1" dirty="0">
              <a:latin typeface="Montserrat" panose="000005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19" y="1070028"/>
            <a:ext cx="1174118" cy="11022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Desktop Vs RTOS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150937"/>
            <a:ext cx="740092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47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What is an </a:t>
            </a:r>
            <a:r>
              <a:rPr lang="en-US" dirty="0" smtClean="0">
                <a:solidFill>
                  <a:schemeClr val="tx2"/>
                </a:solidFill>
              </a:rPr>
              <a:t>Real Time System 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203018"/>
            <a:ext cx="8521700" cy="331531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47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Hard Real Time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343703"/>
            <a:ext cx="8521700" cy="303394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62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Soft Real Time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700" y="1247733"/>
            <a:ext cx="8521700" cy="204419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24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Single Tasking Vs Multi Tasking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816" y="1152525"/>
            <a:ext cx="7238367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66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177738"/>
            <a:ext cx="8520600" cy="57270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Single-task systems (</a:t>
            </a:r>
            <a:r>
              <a:rPr lang="en-IN" dirty="0" err="1">
                <a:solidFill>
                  <a:srgbClr val="FF0000"/>
                </a:solidFill>
              </a:rPr>
              <a:t>superloop</a:t>
            </a:r>
            <a:r>
              <a:rPr lang="en-IN" dirty="0">
                <a:solidFill>
                  <a:srgbClr val="FF0000"/>
                </a:solidFill>
              </a:rPr>
              <a:t>)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5026" y="861157"/>
            <a:ext cx="4846588" cy="196644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1700" y="2801273"/>
            <a:ext cx="844851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Helvetica Neue"/>
              </a:rPr>
              <a:t>Time-critical operations must be processed within interrupts (ISR</a:t>
            </a:r>
            <a:r>
              <a:rPr lang="en-US" dirty="0" smtClean="0">
                <a:solidFill>
                  <a:srgbClr val="333333"/>
                </a:solidFill>
                <a:latin typeface="Helvetica Neue"/>
              </a:rPr>
              <a:t>)</a:t>
            </a:r>
          </a:p>
          <a:p>
            <a:endParaRPr lang="en-US" dirty="0"/>
          </a:p>
          <a:p>
            <a:pPr lvl="1"/>
            <a:r>
              <a:rPr lang="en-US" dirty="0"/>
              <a:t>ISR nesting may create unpredictable execution time and stack </a:t>
            </a:r>
            <a:r>
              <a:rPr lang="en-US" dirty="0" smtClean="0"/>
              <a:t>requirements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Split of time-consuming functions that exceed </a:t>
            </a:r>
            <a:r>
              <a:rPr lang="en-US" i="1" dirty="0"/>
              <a:t>Super-Loop</a:t>
            </a:r>
            <a:r>
              <a:rPr lang="en-US" dirty="0"/>
              <a:t> </a:t>
            </a:r>
            <a:r>
              <a:rPr lang="en-US" dirty="0" smtClean="0"/>
              <a:t>cycle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This </a:t>
            </a:r>
            <a:r>
              <a:rPr lang="en-US" dirty="0"/>
              <a:t>type of system is typically used in small, simple systems or if real-time behavior is not critical</a:t>
            </a:r>
          </a:p>
          <a:p>
            <a:pPr lvl="1"/>
            <a:r>
              <a:rPr lang="en-US" dirty="0" smtClean="0"/>
              <a:t>Advantages</a:t>
            </a:r>
          </a:p>
          <a:p>
            <a:pPr lvl="1"/>
            <a:r>
              <a:rPr lang="en-US" dirty="0"/>
              <a:t>There are no inter-task synchronization problems with a </a:t>
            </a:r>
            <a:r>
              <a:rPr lang="en-US" dirty="0" err="1"/>
              <a:t>superloop</a:t>
            </a:r>
            <a:r>
              <a:rPr lang="en-US" dirty="0"/>
              <a:t> application. 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333333"/>
                </a:solidFill>
                <a:latin typeface="Helvetica Neue"/>
              </a:rPr>
              <a:t/>
            </a:r>
            <a:br>
              <a:rPr lang="en-US" dirty="0">
                <a:solidFill>
                  <a:srgbClr val="333333"/>
                </a:solidFill>
                <a:latin typeface="Helvetica Neue"/>
              </a:rPr>
            </a:br>
            <a:endParaRPr lang="en-IN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93895" y="3078198"/>
            <a:ext cx="4178105" cy="7034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290689" y="3522896"/>
            <a:ext cx="4110111" cy="3495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56215" y="4872076"/>
            <a:ext cx="4670474" cy="6364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62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These disadvantages of the </a:t>
            </a:r>
            <a:r>
              <a:rPr lang="en-US" sz="2000" i="1" dirty="0"/>
              <a:t>Super-Loop</a:t>
            </a:r>
            <a:r>
              <a:rPr lang="en-US" sz="2000" dirty="0"/>
              <a:t> concept are solved by using a Real-Time Operating System (RTOS).</a:t>
            </a:r>
            <a:br>
              <a:rPr lang="en-US" sz="2000" dirty="0"/>
            </a:br>
            <a:r>
              <a:rPr lang="en-US" sz="2000" dirty="0"/>
              <a:t/>
            </a:r>
            <a:br>
              <a:rPr lang="en-US" sz="2000" dirty="0"/>
            </a:br>
            <a:endParaRPr lang="en-IN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700" y="1441350"/>
            <a:ext cx="8520600" cy="3416400"/>
          </a:xfrm>
        </p:spPr>
        <p:txBody>
          <a:bodyPr/>
          <a:lstStyle/>
          <a:p>
            <a:r>
              <a:rPr lang="en-US" b="1" dirty="0"/>
              <a:t>System management</a:t>
            </a:r>
            <a:r>
              <a:rPr lang="en-US" dirty="0"/>
              <a:t> - allows you to focus on application development rather than resource management</a:t>
            </a:r>
          </a:p>
          <a:p>
            <a:r>
              <a:rPr lang="en-US" b="1" dirty="0" smtClean="0"/>
              <a:t>Multitasking</a:t>
            </a:r>
            <a:r>
              <a:rPr lang="en-US" dirty="0"/>
              <a:t> - task scheduling gives the illusion of executing a number of tasks simultaneously</a:t>
            </a:r>
          </a:p>
          <a:p>
            <a:r>
              <a:rPr lang="en-US" b="1" dirty="0"/>
              <a:t>Deterministic </a:t>
            </a:r>
            <a:r>
              <a:rPr lang="en-US" b="1" dirty="0" smtClean="0"/>
              <a:t>behavior</a:t>
            </a:r>
            <a:r>
              <a:rPr lang="en-US" dirty="0"/>
              <a:t> - events and interrupts are handled within a defined time</a:t>
            </a:r>
          </a:p>
          <a:p>
            <a:r>
              <a:rPr lang="en-US" b="1" dirty="0" smtClean="0"/>
              <a:t>Inter-task </a:t>
            </a:r>
            <a:r>
              <a:rPr lang="en-US" b="1" dirty="0"/>
              <a:t>communication</a:t>
            </a:r>
            <a:r>
              <a:rPr lang="en-US" dirty="0"/>
              <a:t> - manages the sharing of data, memory, and hardware resources among multiple tasks</a:t>
            </a:r>
          </a:p>
          <a:p>
            <a:r>
              <a:rPr lang="en-US" b="1" dirty="0"/>
              <a:t>Defined stack usage</a:t>
            </a:r>
            <a:r>
              <a:rPr lang="en-US" dirty="0"/>
              <a:t> - each task is allocated a defined stack space, enabling predictable memory </a:t>
            </a:r>
            <a:r>
              <a:rPr lang="en-US" dirty="0" smtClean="0"/>
              <a:t>usage</a:t>
            </a:r>
          </a:p>
          <a:p>
            <a:r>
              <a:rPr lang="en-US" b="1" dirty="0"/>
              <a:t>Task scheduling</a:t>
            </a:r>
            <a:r>
              <a:rPr lang="en-US" dirty="0"/>
              <a:t> - tasks are called when needed ensuring better program flow and event </a:t>
            </a:r>
            <a:r>
              <a:rPr lang="en-US" dirty="0" smtClean="0"/>
              <a:t>response</a:t>
            </a:r>
          </a:p>
          <a:p>
            <a:r>
              <a:rPr lang="en-US" b="1" dirty="0"/>
              <a:t>Shorter ISRs</a:t>
            </a:r>
            <a:r>
              <a:rPr lang="en-US" dirty="0"/>
              <a:t> - enables more deterministic interrupt </a:t>
            </a:r>
            <a:r>
              <a:rPr lang="en-US" dirty="0" smtClean="0"/>
              <a:t>behavior</a:t>
            </a:r>
            <a:endParaRPr lang="en-US" dirty="0"/>
          </a:p>
          <a:p>
            <a:pPr marL="139700" indent="0">
              <a:buNone/>
            </a:pPr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29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Multitasking System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700" y="1115287"/>
            <a:ext cx="6107293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18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Scheduling in RTOS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scheduling is the process of distributing the CPU time amongst different tasks. 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To </a:t>
            </a:r>
            <a:r>
              <a:rPr lang="en-US" sz="2000" dirty="0"/>
              <a:t>schedule the tasks, More information about the tasks should be </a:t>
            </a:r>
            <a:r>
              <a:rPr lang="en-US" sz="2000" dirty="0" smtClean="0"/>
              <a:t>known</a:t>
            </a:r>
          </a:p>
          <a:p>
            <a:pPr marL="139700" indent="0">
              <a:buNone/>
            </a:pPr>
            <a:endParaRPr lang="en-US" sz="2000" dirty="0" smtClean="0"/>
          </a:p>
          <a:p>
            <a:pPr marL="13970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 </a:t>
            </a:r>
            <a:r>
              <a:rPr lang="en-US" sz="2000" dirty="0"/>
              <a:t>– Number of tasks </a:t>
            </a:r>
            <a:endParaRPr lang="en-US" sz="2000" dirty="0" smtClean="0"/>
          </a:p>
          <a:p>
            <a:pPr marL="13970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 – </a:t>
            </a:r>
            <a:r>
              <a:rPr lang="en-US" sz="2000" dirty="0"/>
              <a:t>Resource Requirements </a:t>
            </a:r>
            <a:endParaRPr lang="en-US" sz="2000" dirty="0" smtClean="0"/>
          </a:p>
          <a:p>
            <a:pPr marL="139700" indent="0">
              <a:buNone/>
            </a:pPr>
            <a:r>
              <a:rPr lang="en-US" sz="2000" dirty="0" smtClean="0"/>
              <a:t>             – </a:t>
            </a:r>
            <a:r>
              <a:rPr lang="en-US" sz="2000" dirty="0"/>
              <a:t>E</a:t>
            </a:r>
            <a:r>
              <a:rPr lang="en-US" sz="2000" dirty="0" smtClean="0"/>
              <a:t>xecution Time </a:t>
            </a:r>
          </a:p>
          <a:p>
            <a:pPr marL="13970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    – Deadline </a:t>
            </a:r>
            <a:endParaRPr lang="en-US" sz="2000" dirty="0"/>
          </a:p>
          <a:p>
            <a:pPr marL="139700" indent="0">
              <a:buNone/>
            </a:pPr>
            <a:endParaRPr lang="en-US" dirty="0" smtClean="0"/>
          </a:p>
          <a:p>
            <a:pPr marL="139700" indent="0">
              <a:buNone/>
            </a:pPr>
            <a:r>
              <a:rPr lang="en-US" dirty="0"/>
              <a:t>	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30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170705"/>
            <a:ext cx="8520600" cy="572700"/>
          </a:xfrm>
        </p:spPr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Scheduling Algorithms in RTOS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700" y="1152475"/>
            <a:ext cx="8520600" cy="3298081"/>
          </a:xfrm>
        </p:spPr>
        <p:txBody>
          <a:bodyPr/>
          <a:lstStyle/>
          <a:p>
            <a:r>
              <a:rPr lang="en-US" b="1" dirty="0"/>
              <a:t>Non-Priority based Scheduling </a:t>
            </a:r>
            <a:endParaRPr lang="en-US" b="1" dirty="0" smtClean="0"/>
          </a:p>
          <a:p>
            <a:pPr marL="596900" lvl="1" indent="0">
              <a:buNone/>
            </a:pPr>
            <a:r>
              <a:rPr lang="en-US" b="1" dirty="0" smtClean="0"/>
              <a:t>– </a:t>
            </a:r>
            <a:r>
              <a:rPr lang="en-US" b="1" dirty="0"/>
              <a:t>Cyclic executive </a:t>
            </a:r>
            <a:endParaRPr lang="en-US" b="1" dirty="0" smtClean="0"/>
          </a:p>
          <a:p>
            <a:pPr marL="596900" lvl="1" indent="0">
              <a:buNone/>
            </a:pPr>
            <a:r>
              <a:rPr lang="en-US" b="1" dirty="0" smtClean="0"/>
              <a:t>– </a:t>
            </a:r>
            <a:r>
              <a:rPr lang="en-US" b="1" dirty="0"/>
              <a:t>Shortest Task First </a:t>
            </a:r>
            <a:endParaRPr lang="en-US" b="1" dirty="0" smtClean="0"/>
          </a:p>
          <a:p>
            <a:pPr marL="596900" lvl="1" indent="0">
              <a:buNone/>
            </a:pPr>
            <a:r>
              <a:rPr lang="en-US" b="1" dirty="0" smtClean="0"/>
              <a:t>– </a:t>
            </a:r>
            <a:r>
              <a:rPr lang="en-US" b="1" dirty="0"/>
              <a:t>Round Robin </a:t>
            </a:r>
            <a:endParaRPr lang="en-US" b="1" dirty="0" smtClean="0"/>
          </a:p>
          <a:p>
            <a:pPr marL="596900" lvl="1" indent="0">
              <a:buNone/>
            </a:pPr>
            <a:endParaRPr lang="en-US" b="1" dirty="0" smtClean="0"/>
          </a:p>
          <a:p>
            <a:pPr marL="139700" indent="0">
              <a:buNone/>
            </a:pPr>
            <a:r>
              <a:rPr lang="en-US" b="1" dirty="0" smtClean="0"/>
              <a:t>• </a:t>
            </a:r>
            <a:r>
              <a:rPr lang="en-US" b="1" dirty="0"/>
              <a:t>Priority </a:t>
            </a:r>
            <a:r>
              <a:rPr lang="en-US" b="1" dirty="0" smtClean="0"/>
              <a:t>Scheduling</a:t>
            </a:r>
          </a:p>
          <a:p>
            <a:pPr marL="139700" indent="0">
              <a:buNone/>
            </a:pPr>
            <a:endParaRPr lang="en-US" b="1" dirty="0" smtClean="0"/>
          </a:p>
          <a:p>
            <a:pPr marL="139700" indent="0">
              <a:buNone/>
            </a:pPr>
            <a:r>
              <a:rPr lang="en-US" b="1" dirty="0" smtClean="0"/>
              <a:t>           </a:t>
            </a:r>
            <a:r>
              <a:rPr lang="en-US" b="1" dirty="0"/>
              <a:t>– Cooperative Scheduling </a:t>
            </a:r>
            <a:endParaRPr lang="en-US" b="1" dirty="0" smtClean="0"/>
          </a:p>
          <a:p>
            <a:pPr marL="139700" indent="0">
              <a:buNone/>
            </a:pPr>
            <a:endParaRPr lang="en-US" b="1" dirty="0" smtClean="0"/>
          </a:p>
          <a:p>
            <a:pPr marL="139700" indent="0">
              <a:buNone/>
            </a:pPr>
            <a:r>
              <a:rPr lang="en-US" b="1" dirty="0" smtClean="0"/>
              <a:t>            – Preemptive </a:t>
            </a:r>
            <a:r>
              <a:rPr lang="en-US" b="1" dirty="0"/>
              <a:t>Scheduling</a:t>
            </a:r>
            <a:endParaRPr lang="en-I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92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00" b="1" dirty="0" smtClean="0">
                <a:solidFill>
                  <a:schemeClr val="tx2"/>
                </a:solidFill>
                <a:latin typeface="Fire sans extra"/>
              </a:rPr>
              <a:t>What You will learn Today?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352550"/>
            <a:ext cx="7924800" cy="235743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</a:t>
            </a: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OS Works</a:t>
            </a: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Desktop </a:t>
            </a: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OS </a:t>
            </a: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Vs RTOS</a:t>
            </a: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Real Time Systems</a:t>
            </a: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Single Task Vs Multi tasking</a:t>
            </a:r>
          </a:p>
          <a:p>
            <a:pPr>
              <a:buFont typeface="Wingdings" pitchFamily="2" charset="2"/>
              <a:buChar char="ü"/>
            </a:pPr>
            <a:r>
              <a:rPr lang="en-IN" sz="2000" b="1" dirty="0">
                <a:solidFill>
                  <a:schemeClr val="bg1"/>
                </a:solidFill>
              </a:rPr>
              <a:t>Scheduling Algorithms in RTOS </a:t>
            </a:r>
            <a:endParaRPr lang="en-US" sz="2000" b="1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Semaphores</a:t>
            </a: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Task Communication</a:t>
            </a:r>
          </a:p>
          <a:p>
            <a:pPr>
              <a:buFont typeface="Wingdings" pitchFamily="2" charset="2"/>
              <a:buChar char="ü"/>
            </a:pPr>
            <a:endParaRPr lang="en-US" sz="2000" b="1" dirty="0" smtClean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000" dirty="0" smtClean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4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121468"/>
            <a:ext cx="8520600" cy="57270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Cyclic executive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700" y="864087"/>
            <a:ext cx="8520600" cy="3416400"/>
          </a:xfrm>
        </p:spPr>
        <p:txBody>
          <a:bodyPr/>
          <a:lstStyle/>
          <a:p>
            <a:r>
              <a:rPr lang="en-US" dirty="0"/>
              <a:t>Tasks are arranged in Cyclic Fashion. </a:t>
            </a:r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/>
              <a:t>Task has to </a:t>
            </a:r>
            <a:r>
              <a:rPr lang="en-US" dirty="0" smtClean="0"/>
              <a:t>wait </a:t>
            </a:r>
            <a:r>
              <a:rPr lang="en-US" dirty="0"/>
              <a:t>until the completion of previous task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86" y="1458382"/>
            <a:ext cx="6615814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3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Shortest Task First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Tasks </a:t>
            </a:r>
            <a:r>
              <a:rPr lang="en-US" dirty="0"/>
              <a:t>with shortest Execution time are executed first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It requires precise knowledge of how long a task will run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32" y="1754543"/>
            <a:ext cx="6611066" cy="287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8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Round Robin Scheduling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Equal Time share of the CPU is given for all the Tasks. </a:t>
            </a:r>
            <a:endParaRPr lang="en-US" dirty="0" smtClean="0"/>
          </a:p>
          <a:p>
            <a:r>
              <a:rPr lang="en-US" dirty="0" smtClean="0"/>
              <a:t>CPU </a:t>
            </a:r>
            <a:r>
              <a:rPr lang="en-US" dirty="0"/>
              <a:t>is given to the next task if </a:t>
            </a:r>
            <a:endParaRPr lang="en-US" dirty="0" smtClean="0"/>
          </a:p>
          <a:p>
            <a:pPr lvl="1"/>
            <a:r>
              <a:rPr lang="en-US" dirty="0" smtClean="0"/>
              <a:t> </a:t>
            </a:r>
            <a:r>
              <a:rPr lang="en-US" dirty="0"/>
              <a:t>The current task completes before time slice </a:t>
            </a:r>
            <a:endParaRPr lang="en-US" dirty="0" smtClean="0"/>
          </a:p>
          <a:p>
            <a:pPr lvl="1"/>
            <a:r>
              <a:rPr lang="en-US" dirty="0" smtClean="0"/>
              <a:t> </a:t>
            </a:r>
            <a:r>
              <a:rPr lang="en-US" dirty="0"/>
              <a:t>The current task uses the full time slice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18" y="2566492"/>
            <a:ext cx="6467475" cy="229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1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0000"/>
                </a:solidFill>
              </a:rPr>
              <a:t>Cooperative </a:t>
            </a:r>
            <a:r>
              <a:rPr lang="en-IN" dirty="0">
                <a:solidFill>
                  <a:srgbClr val="FF0000"/>
                </a:solidFill>
              </a:rPr>
              <a:t>Scheduling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Tasks are Prioritized. 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/>
              <a:t>Always High Priority Executes First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In the event of a High Priority Task interrupting a Low Priority Task (Which is currently running), the Low Priority Task First Completes itself before giving the control to High Priority Task.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85" y="2229245"/>
            <a:ext cx="3850715" cy="274104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125415" y="2110154"/>
            <a:ext cx="6808763" cy="7034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26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0000"/>
                </a:solidFill>
              </a:rPr>
              <a:t>pre-emptive </a:t>
            </a:r>
            <a:r>
              <a:rPr lang="en-IN" dirty="0">
                <a:solidFill>
                  <a:srgbClr val="FF0000"/>
                </a:solidFill>
              </a:rPr>
              <a:t>scheduling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Tasks are Prioritized</a:t>
            </a:r>
            <a:r>
              <a:rPr lang="en-US" dirty="0" smtClean="0"/>
              <a:t>.</a:t>
            </a:r>
          </a:p>
          <a:p>
            <a:r>
              <a:rPr lang="en-US" dirty="0" smtClean="0"/>
              <a:t>Always </a:t>
            </a:r>
            <a:r>
              <a:rPr lang="en-US" dirty="0"/>
              <a:t>High Priority Executes First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 </a:t>
            </a:r>
            <a:r>
              <a:rPr lang="en-US" dirty="0"/>
              <a:t>the event of a High Priority Task interrupting a Low Priority Task (Which is currently running), the High Priority Task </a:t>
            </a:r>
            <a:r>
              <a:rPr lang="en-US" dirty="0" smtClean="0"/>
              <a:t>Preempts </a:t>
            </a:r>
            <a:r>
              <a:rPr lang="en-US" dirty="0"/>
              <a:t>the Low Priority Task and takes the control.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198" y="2190280"/>
            <a:ext cx="4667272" cy="334438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865162" y="2092227"/>
            <a:ext cx="6105380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94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005" y="205874"/>
            <a:ext cx="8520600" cy="572700"/>
          </a:xfrm>
        </p:spPr>
        <p:txBody>
          <a:bodyPr/>
          <a:lstStyle/>
          <a:p>
            <a:r>
              <a:rPr lang="en-US" dirty="0" smtClean="0"/>
              <a:t>RTOS KERNEL SERVICES</a:t>
            </a:r>
            <a:br>
              <a:rPr lang="en-US" dirty="0" smtClean="0"/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  <p:pic>
        <p:nvPicPr>
          <p:cNvPr id="1028" name="Picture 4" descr="A-Figure-Showing-Common-Services-Offered-A-RTOS-System.jpg (376×337)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31" y="873817"/>
            <a:ext cx="4252546" cy="381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64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835" y="121468"/>
            <a:ext cx="8520600" cy="572700"/>
          </a:xfrm>
        </p:spPr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Components in an RTOS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111" y="869102"/>
            <a:ext cx="6236178" cy="395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18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Shared Data problem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895" y="1115287"/>
            <a:ext cx="4319052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90246" y="3545058"/>
            <a:ext cx="2363372" cy="70338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538025" y="3327009"/>
            <a:ext cx="422030" cy="175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960055" y="3080825"/>
            <a:ext cx="1610751" cy="33410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Critical section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560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Semaphores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semaphore</a:t>
            </a:r>
            <a:r>
              <a:rPr lang="en-US" dirty="0"/>
              <a:t> is a signaling mechanism, and a thread that is waiting on a </a:t>
            </a:r>
            <a:r>
              <a:rPr lang="en-US" b="1" dirty="0"/>
              <a:t>semaphore</a:t>
            </a:r>
            <a:r>
              <a:rPr lang="en-US" dirty="0"/>
              <a:t> can be signaled by another thread. It uses two atomic operations, 1)wait, and 2) signal for the process synchronization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06" y="3533550"/>
            <a:ext cx="4258269" cy="1609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05" y="1844282"/>
            <a:ext cx="4323649" cy="168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20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Binary semaphore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552" y="1212850"/>
            <a:ext cx="6356095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2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802" y="295076"/>
            <a:ext cx="8143179" cy="1516245"/>
          </a:xfrm>
        </p:spPr>
        <p:txBody>
          <a:bodyPr/>
          <a:lstStyle/>
          <a:p>
            <a:r>
              <a:rPr lang="en-US" sz="4000" b="1" dirty="0" smtClean="0">
                <a:solidFill>
                  <a:schemeClr val="tx2"/>
                </a:solidFill>
              </a:rPr>
              <a:t>Day 4</a:t>
            </a:r>
            <a:br>
              <a:rPr lang="en-US" sz="4000" b="1" dirty="0" smtClean="0">
                <a:solidFill>
                  <a:schemeClr val="tx2"/>
                </a:solidFill>
              </a:rPr>
            </a:br>
            <a:r>
              <a:rPr lang="en-US" sz="4000" dirty="0"/>
              <a:t>Introduction to RTOS</a:t>
            </a:r>
            <a:endParaRPr lang="en-IN" sz="4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55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How to use </a:t>
            </a:r>
            <a:r>
              <a:rPr lang="en-US" dirty="0">
                <a:solidFill>
                  <a:srgbClr val="FF0000"/>
                </a:solidFill>
              </a:rPr>
              <a:t>Binary semaphore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700" y="1212850"/>
            <a:ext cx="5349925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78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Counting Semaphore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896" y="1327150"/>
            <a:ext cx="5743888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35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903" y="100366"/>
            <a:ext cx="8520600" cy="572700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Mutex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518" y="890204"/>
            <a:ext cx="6289284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30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Mutex</a:t>
            </a:r>
            <a:r>
              <a:rPr lang="en-US" dirty="0" smtClean="0">
                <a:solidFill>
                  <a:srgbClr val="FF0000"/>
                </a:solidFill>
              </a:rPr>
              <a:t> vs Binary semaphore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242060"/>
            <a:ext cx="577215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14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0"/>
            <a:ext cx="8984700" cy="5727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RTOS Objects for Inter-Task Communication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824" y="1212850"/>
            <a:ext cx="5554290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71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Global Variables</a:t>
            </a:r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1768" y="1152525"/>
            <a:ext cx="5160464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4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tx2"/>
                </a:solidFill>
              </a:rPr>
              <a:t>Direct Task Notifications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700" y="1212850"/>
            <a:ext cx="6391167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86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768" y="163672"/>
            <a:ext cx="8520600" cy="57270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Mailbox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163" y="1212849"/>
            <a:ext cx="3304426" cy="315573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589" y="1212850"/>
            <a:ext cx="5586411" cy="315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6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63288"/>
            <a:ext cx="8520600" cy="57270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Queues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701" y="1024419"/>
            <a:ext cx="3416238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939" y="1024418"/>
            <a:ext cx="5104361" cy="341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07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Pipes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700" y="1115287"/>
            <a:ext cx="4035217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917" y="1115287"/>
            <a:ext cx="4797083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80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045" y="263288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Mindset Lesson for the Day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46" y="1083202"/>
            <a:ext cx="8520600" cy="3416400"/>
          </a:xfrm>
        </p:spPr>
        <p:txBody>
          <a:bodyPr/>
          <a:lstStyle/>
          <a:p>
            <a:r>
              <a:rPr lang="en-US" sz="2000" b="1" dirty="0" smtClean="0"/>
              <a:t>Focus is the Most valuable asset, not the time</a:t>
            </a:r>
            <a:r>
              <a:rPr lang="en-US" sz="2000" b="1" dirty="0" smtClean="0"/>
              <a:t>.</a:t>
            </a:r>
          </a:p>
          <a:p>
            <a:pPr marL="596900" lvl="1" indent="0">
              <a:buNone/>
            </a:pPr>
            <a:r>
              <a:rPr lang="en-US" sz="2000" b="1" dirty="0" smtClean="0"/>
              <a:t>Focus on one thing(WIG) –Apply 80/20 Rule</a:t>
            </a:r>
            <a:endParaRPr lang="en-US" sz="2000" b="1" dirty="0" smtClean="0"/>
          </a:p>
          <a:p>
            <a:pPr marL="139700" indent="0">
              <a:buNone/>
            </a:pPr>
            <a:endParaRPr lang="en-US" sz="2000" b="1" dirty="0" smtClean="0"/>
          </a:p>
          <a:p>
            <a:r>
              <a:rPr lang="en-US" sz="2000" b="1" dirty="0" smtClean="0"/>
              <a:t>Exercise</a:t>
            </a:r>
          </a:p>
          <a:p>
            <a:pPr marL="139700" indent="0">
              <a:buNone/>
            </a:pPr>
            <a:r>
              <a:rPr lang="en-US" sz="2000" dirty="0"/>
              <a:t>	Write down everything you can think of that distracts you from </a:t>
            </a:r>
            <a:r>
              <a:rPr lang="en-US" sz="2000" dirty="0" smtClean="0"/>
              <a:t>  getting </a:t>
            </a:r>
            <a:r>
              <a:rPr lang="en-US" sz="2000" dirty="0"/>
              <a:t>work </a:t>
            </a:r>
            <a:r>
              <a:rPr lang="en-US" sz="2000" dirty="0" smtClean="0"/>
              <a:t>done on achieving the Goal. </a:t>
            </a:r>
            <a:endParaRPr lang="en-US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www.pantechsolutions.net</a:t>
            </a:r>
          </a:p>
          <a:p>
            <a:pPr>
              <a:defRPr/>
            </a:pPr>
            <a:r>
              <a:rPr lang="en-US" dirty="0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34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00" b="1" dirty="0" smtClean="0">
                <a:solidFill>
                  <a:schemeClr val="tx2"/>
                </a:solidFill>
                <a:latin typeface="Fire sans extra"/>
              </a:rPr>
              <a:t>Recap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352550"/>
            <a:ext cx="7924800" cy="235743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OS Works</a:t>
            </a: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Desktop OS Vs RTOS</a:t>
            </a: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Real Time Systems</a:t>
            </a: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Single Task Vs Multi tasking</a:t>
            </a:r>
          </a:p>
          <a:p>
            <a:pPr>
              <a:buFont typeface="Wingdings" pitchFamily="2" charset="2"/>
              <a:buChar char="ü"/>
            </a:pPr>
            <a:r>
              <a:rPr lang="en-IN" sz="2000" b="1" dirty="0">
                <a:solidFill>
                  <a:schemeClr val="bg1"/>
                </a:solidFill>
              </a:rPr>
              <a:t>Scheduling Algorithms in RTOS </a:t>
            </a:r>
            <a:endParaRPr lang="en-US" sz="2000" b="1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Semaphores</a:t>
            </a: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Task Communication</a:t>
            </a:r>
          </a:p>
          <a:p>
            <a:pPr>
              <a:buFont typeface="Wingdings" pitchFamily="2" charset="2"/>
              <a:buChar char="ü"/>
            </a:pPr>
            <a:endParaRPr lang="en-US" sz="2000" b="1" dirty="0" smtClean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000" dirty="0" smtClean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01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849" y="2013573"/>
            <a:ext cx="7704000" cy="572700"/>
          </a:xfrm>
        </p:spPr>
        <p:txBody>
          <a:bodyPr/>
          <a:lstStyle/>
          <a:p>
            <a:r>
              <a:rPr lang="en-US" sz="7200" dirty="0" smtClean="0">
                <a:solidFill>
                  <a:schemeClr val="tx2"/>
                </a:solidFill>
              </a:rPr>
              <a:t>Thank You</a:t>
            </a:r>
            <a:endParaRPr lang="en-IN" sz="7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21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What is an Operating System</a:t>
            </a:r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216" y="1152525"/>
            <a:ext cx="7927567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61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Examples of OS</a:t>
            </a:r>
            <a:endParaRPr lang="en-IN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Microsoft Windows</a:t>
            </a:r>
          </a:p>
          <a:p>
            <a:r>
              <a:rPr lang="en-US" sz="2800" dirty="0" smtClean="0"/>
              <a:t>Linux</a:t>
            </a:r>
          </a:p>
          <a:p>
            <a:r>
              <a:rPr lang="en-US" sz="2800" dirty="0" smtClean="0"/>
              <a:t>Mac </a:t>
            </a:r>
            <a:r>
              <a:rPr lang="en-US" sz="2800" dirty="0" err="1" smtClean="0"/>
              <a:t>Os</a:t>
            </a:r>
            <a:endParaRPr lang="en-US" sz="2800" dirty="0" smtClean="0"/>
          </a:p>
          <a:p>
            <a:r>
              <a:rPr lang="en-US" sz="2800" dirty="0" smtClean="0"/>
              <a:t>Android</a:t>
            </a:r>
          </a:p>
          <a:p>
            <a:r>
              <a:rPr lang="en-US" sz="2800" dirty="0" err="1" smtClean="0"/>
              <a:t>Ios</a:t>
            </a:r>
            <a:endParaRPr lang="en-US" sz="2800" dirty="0" smtClean="0"/>
          </a:p>
          <a:p>
            <a:r>
              <a:rPr lang="en-US" sz="2800" dirty="0" smtClean="0"/>
              <a:t>Embedded </a:t>
            </a:r>
            <a:r>
              <a:rPr lang="en-US" sz="2800" dirty="0" err="1" smtClean="0"/>
              <a:t>Os</a:t>
            </a:r>
            <a:endParaRPr lang="en-I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01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List of RTOS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700" y="1212850"/>
            <a:ext cx="7239244" cy="341417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94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What is an RTOS 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00" y="1349060"/>
            <a:ext cx="8521700" cy="271373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23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Desktop Vs RTOS 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733" y="1115287"/>
            <a:ext cx="7502607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97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hematics Subject for Middle School - 6th Grade: Algebra by Slidesgo">
  <a:themeElements>
    <a:clrScheme name="Simple Light">
      <a:dk1>
        <a:srgbClr val="191919"/>
      </a:dk1>
      <a:lt1>
        <a:srgbClr val="07246E"/>
      </a:lt1>
      <a:dk2>
        <a:srgbClr val="0F327F"/>
      </a:dk2>
      <a:lt2>
        <a:srgbClr val="FF3141"/>
      </a:lt2>
      <a:accent1>
        <a:srgbClr val="FFB400"/>
      </a:accent1>
      <a:accent2>
        <a:srgbClr val="00B6FF"/>
      </a:accent2>
      <a:accent3>
        <a:srgbClr val="EDEDED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2104</TotalTime>
  <Words>656</Words>
  <Application>Microsoft Office PowerPoint</Application>
  <PresentationFormat>On-screen Show (16:9)</PresentationFormat>
  <Paragraphs>188</Paragraphs>
  <Slides>41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Fire sans extra</vt:lpstr>
      <vt:lpstr>Wingdings</vt:lpstr>
      <vt:lpstr>Helvetica Neue</vt:lpstr>
      <vt:lpstr>Karla Regular</vt:lpstr>
      <vt:lpstr>Montserrat</vt:lpstr>
      <vt:lpstr>Roboto</vt:lpstr>
      <vt:lpstr>Nunito</vt:lpstr>
      <vt:lpstr>Arial</vt:lpstr>
      <vt:lpstr>Mathematics Subject for Middle School - 6th Grade: Algebra by Slidesgo</vt:lpstr>
      <vt:lpstr>Introduction to RTOS</vt:lpstr>
      <vt:lpstr>PowerPoint Presentation</vt:lpstr>
      <vt:lpstr>Day 4 Introduction to RTOS</vt:lpstr>
      <vt:lpstr>Mindset Lesson for the Day</vt:lpstr>
      <vt:lpstr>What is an Operating System</vt:lpstr>
      <vt:lpstr>Examples of OS</vt:lpstr>
      <vt:lpstr>List of RTOS</vt:lpstr>
      <vt:lpstr>What is an RTOS </vt:lpstr>
      <vt:lpstr>Desktop Vs RTOS </vt:lpstr>
      <vt:lpstr>Desktop Vs RTOS </vt:lpstr>
      <vt:lpstr>What is an Real Time System </vt:lpstr>
      <vt:lpstr>Hard Real Time</vt:lpstr>
      <vt:lpstr>Soft Real Time</vt:lpstr>
      <vt:lpstr>Single Tasking Vs Multi Tasking</vt:lpstr>
      <vt:lpstr>Single-task systems (superloop) </vt:lpstr>
      <vt:lpstr>These disadvantages of the Super-Loop concept are solved by using a Real-Time Operating System (RTOS).  </vt:lpstr>
      <vt:lpstr>Multitasking System</vt:lpstr>
      <vt:lpstr>Scheduling in RTOS </vt:lpstr>
      <vt:lpstr>Scheduling Algorithms in RTOS </vt:lpstr>
      <vt:lpstr>Cyclic executive </vt:lpstr>
      <vt:lpstr>Shortest Task First </vt:lpstr>
      <vt:lpstr>Round Robin Scheduling </vt:lpstr>
      <vt:lpstr>Cooperative Scheduling</vt:lpstr>
      <vt:lpstr>pre-emptive scheduling</vt:lpstr>
      <vt:lpstr>RTOS KERNEL SERVICES </vt:lpstr>
      <vt:lpstr>Components in an RTOS</vt:lpstr>
      <vt:lpstr>Shared Data problem</vt:lpstr>
      <vt:lpstr>Semaphores</vt:lpstr>
      <vt:lpstr>Binary semaphore</vt:lpstr>
      <vt:lpstr>How to use Binary semaphore</vt:lpstr>
      <vt:lpstr>Counting Semaphore</vt:lpstr>
      <vt:lpstr>Mutex</vt:lpstr>
      <vt:lpstr>Mutex vs Binary semaphore</vt:lpstr>
      <vt:lpstr>RTOS Objects for Inter-Task Communication</vt:lpstr>
      <vt:lpstr>Global Variables</vt:lpstr>
      <vt:lpstr>Direct Task Notifications</vt:lpstr>
      <vt:lpstr>Mailbox</vt:lpstr>
      <vt:lpstr>Queues</vt:lpstr>
      <vt:lpstr>Pipes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EMBEDDED SYSTEM DESIGN &amp; IoT</dc:title>
  <dc:creator>jeeva rajan</dc:creator>
  <cp:lastModifiedBy>PANTECH</cp:lastModifiedBy>
  <cp:revision>150</cp:revision>
  <dcterms:modified xsi:type="dcterms:W3CDTF">2021-06-24T13:22:18Z</dcterms:modified>
</cp:coreProperties>
</file>